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6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8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for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56745" y="1653309"/>
            <a:ext cx="9541290" cy="4627673"/>
          </a:xfrm>
        </p:spPr>
        <p:txBody>
          <a:bodyPr>
            <a:normAutofit/>
          </a:bodyPr>
          <a:lstStyle/>
          <a:p>
            <a:r>
              <a:rPr lang="nb-NO" sz="6000" dirty="0" smtClean="0"/>
              <a:t>delegering</a:t>
            </a:r>
            <a:endParaRPr lang="nb-NO" sz="6000" dirty="0"/>
          </a:p>
        </p:txBody>
      </p:sp>
    </p:spTree>
    <p:extLst>
      <p:ext uri="{BB962C8B-B14F-4D97-AF65-F5344CB8AC3E}">
        <p14:creationId xmlns:p14="http://schemas.microsoft.com/office/powerpoint/2010/main" val="75402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699990"/>
            <a:ext cx="8825659" cy="1191872"/>
          </a:xfrm>
        </p:spPr>
        <p:txBody>
          <a:bodyPr/>
          <a:lstStyle/>
          <a:p>
            <a:r>
              <a:rPr lang="nb-NO" dirty="0" smtClean="0"/>
              <a:t>Generelt om delegering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1399978"/>
            <a:ext cx="10057482" cy="5366582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/>
              <a:t>All myndighet er i utgangspunktet lagt til kommunestyret – men det er kommunestyrets oppgave å delegere myndighet slik at en har en effektiv organisasjon. Dette bl.a. for å ha effektiv ressursbruk, ha god service og ikke for lang </a:t>
            </a:r>
            <a:r>
              <a:rPr lang="nb-NO" dirty="0" smtClean="0"/>
              <a:t>saksbehandlingstid.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Kommunestyret </a:t>
            </a:r>
            <a:r>
              <a:rPr lang="nb-NO" dirty="0"/>
              <a:t>delegerer til andre politiske organer og til k</a:t>
            </a:r>
            <a:r>
              <a:rPr lang="nb-NO" dirty="0" smtClean="0"/>
              <a:t>ommunedirektøren </a:t>
            </a:r>
            <a:r>
              <a:rPr lang="nb-NO" dirty="0"/>
              <a:t>– </a:t>
            </a:r>
            <a:r>
              <a:rPr lang="nb-NO" dirty="0" smtClean="0"/>
              <a:t>Kommunedirektøren </a:t>
            </a:r>
            <a:r>
              <a:rPr lang="nb-NO" dirty="0"/>
              <a:t>kan delegere videre i </a:t>
            </a:r>
            <a:r>
              <a:rPr lang="nb-NO" dirty="0" smtClean="0"/>
              <a:t>organisasjonen.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/>
              <a:t>Overordnet organ kan omgjøre underordnet organs avgjørelser hvis det ikke er til skade for </a:t>
            </a:r>
            <a:r>
              <a:rPr lang="nb-NO" dirty="0" smtClean="0"/>
              <a:t>noen.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Kommunestyret </a:t>
            </a:r>
            <a:r>
              <a:rPr lang="nb-NO" dirty="0"/>
              <a:t>kan omgjøre </a:t>
            </a:r>
            <a:r>
              <a:rPr lang="nb-NO" dirty="0" smtClean="0"/>
              <a:t>kommunedirektørens </a:t>
            </a:r>
            <a:r>
              <a:rPr lang="nb-NO" dirty="0"/>
              <a:t>vedtak hvis det ikke er til skade for noen (se F</a:t>
            </a:r>
            <a:r>
              <a:rPr lang="nb-NO" dirty="0" smtClean="0"/>
              <a:t>orvaltningsloven).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Mindretallsanke</a:t>
            </a:r>
            <a:r>
              <a:rPr lang="nb-NO" dirty="0"/>
              <a:t>: Der hvor et organ har delegert myndighet kan: -1/3 av medlemmene, ordfører eller </a:t>
            </a:r>
            <a:r>
              <a:rPr lang="nb-NO" dirty="0" smtClean="0"/>
              <a:t>kommunedirektør </a:t>
            </a:r>
            <a:r>
              <a:rPr lang="nb-NO" dirty="0"/>
              <a:t>før møtet er slutt kreve saken lagt fram for nærmeste overordnede </a:t>
            </a:r>
            <a:r>
              <a:rPr lang="nb-NO" dirty="0" smtClean="0"/>
              <a:t>organ.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65854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699990"/>
            <a:ext cx="8825659" cy="1904474"/>
          </a:xfrm>
        </p:spPr>
        <p:txBody>
          <a:bodyPr/>
          <a:lstStyle/>
          <a:p>
            <a:r>
              <a:rPr lang="nb-NO" dirty="0" smtClean="0"/>
              <a:t>Grane kommunes delegeringsreglement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2604464"/>
            <a:ext cx="10057482" cy="4253536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/>
              <a:t>Delegeringsreglement for Grane kommune skal sikre at politiske organer og ansatte i kommunen, samt private parter og publikum for øvrig, til enhver tid kan være orientert om hvem som har kompetanse til å treffe </a:t>
            </a:r>
            <a:r>
              <a:rPr lang="nb-NO" dirty="0" smtClean="0"/>
              <a:t>beslutninger.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All </a:t>
            </a:r>
            <a:r>
              <a:rPr lang="nb-NO" dirty="0"/>
              <a:t>myndighet er i utgangspunktet lagt til kommunestyret. Det er kommunestyrets oppgave å delegere myndighet slik at Grane kommune får en effektiv organisasjon. De hensyn som må ivaretas i den forbindelse er rettssikkerhet for innbyggere/brukere som har saker til behandling, effektiv ressursbruk, service og saksbehandlingstid og at enkeltavgjørelser skal være i samsvar med politiske mål og </a:t>
            </a:r>
            <a:r>
              <a:rPr lang="nb-NO" dirty="0" smtClean="0"/>
              <a:t>retningslinjer.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Formålet </a:t>
            </a:r>
            <a:r>
              <a:rPr lang="nb-NO" dirty="0"/>
              <a:t>med et delegeringsreglement er såldes å avlaste kommunestyret med underordnede og daglige gjøremål, og sikre en effektiv forvaltning. Gjennom reglementet får andre organ og roller legitimitet til å ta beslutninger på vegne av kommunestyret.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336478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76</TotalTime>
  <Words>270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Wingdings</vt:lpstr>
      <vt:lpstr>Wingdings 3</vt:lpstr>
      <vt:lpstr>Ion</vt:lpstr>
      <vt:lpstr>PowerPoint-presentasjon</vt:lpstr>
      <vt:lpstr>Generelt om delegering</vt:lpstr>
      <vt:lpstr>Grane kommunes delegeringsreglement</vt:lpstr>
    </vt:vector>
  </TitlesOfParts>
  <Company>Hattfjelldal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Inger L. Fløtnes</dc:creator>
  <cp:lastModifiedBy>Inger L. Fløtnes</cp:lastModifiedBy>
  <cp:revision>32</cp:revision>
  <dcterms:created xsi:type="dcterms:W3CDTF">2023-04-13T10:42:10Z</dcterms:created>
  <dcterms:modified xsi:type="dcterms:W3CDTF">2023-10-02T07:40:27Z</dcterms:modified>
</cp:coreProperties>
</file>