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56745" y="2235201"/>
            <a:ext cx="9541290" cy="4045782"/>
          </a:xfrm>
        </p:spPr>
        <p:txBody>
          <a:bodyPr>
            <a:normAutofit/>
          </a:bodyPr>
          <a:lstStyle/>
          <a:p>
            <a:r>
              <a:rPr lang="nb-NO" sz="6000" dirty="0" smtClean="0"/>
              <a:t>Etiske retningslinjer</a:t>
            </a:r>
            <a:endParaRPr lang="nb-NO" sz="6000" dirty="0"/>
          </a:p>
        </p:txBody>
      </p:sp>
    </p:spTree>
    <p:extLst>
      <p:ext uri="{BB962C8B-B14F-4D97-AF65-F5344CB8AC3E}">
        <p14:creationId xmlns:p14="http://schemas.microsoft.com/office/powerpoint/2010/main" val="754022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Oppfølging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652226"/>
            <a:ext cx="10057482" cy="3632375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Ved mistanke om misligheter gir folkevalgte beskjed til ordfører som følger opp </a:t>
            </a:r>
            <a:r>
              <a:rPr lang="nb-NO" dirty="0" smtClean="0"/>
              <a:t>videre.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199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699990"/>
            <a:ext cx="8825659" cy="1904474"/>
          </a:xfrm>
        </p:spPr>
        <p:txBody>
          <a:bodyPr/>
          <a:lstStyle/>
          <a:p>
            <a:r>
              <a:rPr lang="nb-NO" dirty="0" smtClean="0"/>
              <a:t>Grane kommunes etiske retningslinjer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046830"/>
            <a:ext cx="10057482" cy="497297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De etiske retningslinjene gjelder både for alle kommunalt ansatte og for alle folkevalgte i </a:t>
            </a:r>
            <a:r>
              <a:rPr lang="nb-NO" dirty="0" smtClean="0"/>
              <a:t>kommunen.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585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662152"/>
            <a:ext cx="8825659" cy="233329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Formål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526102"/>
            <a:ext cx="10057482" cy="449369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Legge vekt på åpenhet, tillit og godt </a:t>
            </a:r>
            <a:r>
              <a:rPr lang="nb-NO" dirty="0" smtClean="0"/>
              <a:t>omdømme.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Bidra </a:t>
            </a:r>
            <a:r>
              <a:rPr lang="nb-NO" dirty="0"/>
              <a:t>til at etiske dilemmaer blir håndtert på forsvarlig </a:t>
            </a:r>
            <a:r>
              <a:rPr lang="nb-NO" dirty="0" smtClean="0"/>
              <a:t>måte.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687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699989"/>
            <a:ext cx="8825659" cy="2295459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Lojalitet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614390"/>
            <a:ext cx="10057482" cy="440541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Alle skal forholde seg til vedtak som er </a:t>
            </a:r>
            <a:r>
              <a:rPr lang="nb-NO" dirty="0" smtClean="0"/>
              <a:t>truffet.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Alle </a:t>
            </a:r>
            <a:r>
              <a:rPr lang="nb-NO" dirty="0"/>
              <a:t>plikter å overholde de lover forskrifter og reglementer som gjelder for </a:t>
            </a:r>
            <a:r>
              <a:rPr lang="nb-NO" dirty="0" smtClean="0"/>
              <a:t>kommunen.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705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Ansvar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074743"/>
            <a:ext cx="10057482" cy="305851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Den enkelte folkevalgte eller ansatte har et personlig ansvar for å gjøre seg kjent med retningslinjene og å følge </a:t>
            </a:r>
            <a:r>
              <a:rPr lang="nb-NO" dirty="0" smtClean="0"/>
              <a:t>disse.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1815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Informasjon og taushetsplikt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232397"/>
            <a:ext cx="10057482" cy="432605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Fortrolig info gir taushetsplikt og skal ikke brukes til personlig </a:t>
            </a:r>
            <a:r>
              <a:rPr lang="nb-NO" dirty="0" smtClean="0"/>
              <a:t>vinning.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All </a:t>
            </a:r>
            <a:r>
              <a:rPr lang="nb-NO" dirty="0"/>
              <a:t>informasjon som gis med virksomhet for kommunen skal være korrekt og pålitelig og gis en tydelig </a:t>
            </a:r>
            <a:r>
              <a:rPr lang="nb-NO" dirty="0" smtClean="0"/>
              <a:t>formulering.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19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889174"/>
            <a:ext cx="8825659" cy="1828801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Habilitet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181948"/>
            <a:ext cx="10057482" cy="383785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En skal opptre </a:t>
            </a:r>
            <a:r>
              <a:rPr lang="nb-NO" dirty="0" smtClean="0"/>
              <a:t>upartisk.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En </a:t>
            </a:r>
            <a:r>
              <a:rPr lang="nb-NO" dirty="0"/>
              <a:t>skal unngå å komme i situasjoner som er konflikt mellom egne og kommunale interesser – dette kan også være forhold som ikke rammes av forvaltningslovens </a:t>
            </a:r>
            <a:r>
              <a:rPr lang="nb-NO" dirty="0" smtClean="0"/>
              <a:t>habilitetsregler.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009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Gaver o.l.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324304"/>
            <a:ext cx="10057482" cy="469549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I forbindelse med saksbehandling og vedtak kan en ikke motta noen form for personlige fordeler/ytelser, f.eks. gaver, reiser, hotellopphold, rabatter, lån, provisjoner og </a:t>
            </a:r>
            <a:r>
              <a:rPr lang="nb-NO" dirty="0" smtClean="0"/>
              <a:t>lignende.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91762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Grane kommunes etiske </a:t>
            </a:r>
            <a:r>
              <a:rPr lang="nb-NO" dirty="0" smtClean="0"/>
              <a:t>retningslinjer  -  Reiser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652226"/>
            <a:ext cx="10057482" cy="436757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Reiseutgifter i tjenstlig sammenheng skal dekkes av </a:t>
            </a:r>
            <a:r>
              <a:rPr lang="nb-NO" dirty="0" smtClean="0"/>
              <a:t>kommunen.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Reiser </a:t>
            </a:r>
            <a:r>
              <a:rPr lang="nb-NO" dirty="0"/>
              <a:t>for folkevalgte med bakgrunn i invitasjon (gratisreiser) skal ikke foretas uten samtykke fra </a:t>
            </a:r>
            <a:r>
              <a:rPr lang="nb-NO" dirty="0" smtClean="0"/>
              <a:t>ordfører.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5245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282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Ion</vt:lpstr>
      <vt:lpstr>PowerPoint-presentasjon</vt:lpstr>
      <vt:lpstr>Grane kommunes etiske retningslinjer</vt:lpstr>
      <vt:lpstr>Grane kommunes etiske retningslinjer  -  Formål</vt:lpstr>
      <vt:lpstr>Grane kommunes etiske retningslinjer  -  Lojalitet</vt:lpstr>
      <vt:lpstr>Grane kommunes etiske retningslinjer  -  Ansvar</vt:lpstr>
      <vt:lpstr>Grane kommunes etiske retningslinjer  -  Informasjon og taushetsplikt</vt:lpstr>
      <vt:lpstr>Grane kommunes etiske retningslinjer  -  Habilitet</vt:lpstr>
      <vt:lpstr>Grane kommunes etiske retningslinjer  -  Gaver o.l.</vt:lpstr>
      <vt:lpstr>Grane kommunes etiske retningslinjer  -  Reiser</vt:lpstr>
      <vt:lpstr>Grane kommunes etiske retningslinjer  -  Oppfølging</vt:lpstr>
    </vt:vector>
  </TitlesOfParts>
  <Company>Hattfjelldal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Inger L. Fløtnes</dc:creator>
  <cp:lastModifiedBy>Inger L. Fløtnes</cp:lastModifiedBy>
  <cp:revision>29</cp:revision>
  <dcterms:created xsi:type="dcterms:W3CDTF">2023-04-13T10:42:10Z</dcterms:created>
  <dcterms:modified xsi:type="dcterms:W3CDTF">2023-10-02T07:39:54Z</dcterms:modified>
</cp:coreProperties>
</file>