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3" r:id="rId4"/>
    <p:sldId id="272" r:id="rId5"/>
    <p:sldId id="258" r:id="rId6"/>
    <p:sldId id="259" r:id="rId7"/>
    <p:sldId id="260" r:id="rId8"/>
    <p:sldId id="261" r:id="rId9"/>
    <p:sldId id="262" r:id="rId10"/>
    <p:sldId id="264" r:id="rId11"/>
    <p:sldId id="268" r:id="rId12"/>
    <p:sldId id="271" r:id="rId13"/>
    <p:sldId id="270"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8"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D74BF7-C0EA-4018-8A85-1ED70CD1CF1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nb-NO"/>
        </a:p>
      </dgm:t>
    </dgm:pt>
    <dgm:pt modelId="{AA218162-5581-4616-89B0-2841C94C6929}">
      <dgm:prSet phldrT="[Tekst]"/>
      <dgm:spPr/>
      <dgm:t>
        <a:bodyPr/>
        <a:lstStyle/>
        <a:p>
          <a:r>
            <a:rPr lang="nb-NO"/>
            <a:t>Kommunestyret</a:t>
          </a:r>
        </a:p>
      </dgm:t>
    </dgm:pt>
    <dgm:pt modelId="{9A9D19D5-9B99-4599-9D09-9C45C862B92A}" type="parTrans" cxnId="{9C08DE75-2DC2-4046-9CD5-2B2D50255686}">
      <dgm:prSet/>
      <dgm:spPr/>
      <dgm:t>
        <a:bodyPr/>
        <a:lstStyle/>
        <a:p>
          <a:endParaRPr lang="nb-NO"/>
        </a:p>
      </dgm:t>
    </dgm:pt>
    <dgm:pt modelId="{81023B42-49A1-4912-B3C2-1895F60D582D}" type="sibTrans" cxnId="{9C08DE75-2DC2-4046-9CD5-2B2D50255686}">
      <dgm:prSet/>
      <dgm:spPr/>
      <dgm:t>
        <a:bodyPr/>
        <a:lstStyle/>
        <a:p>
          <a:endParaRPr lang="nb-NO"/>
        </a:p>
      </dgm:t>
    </dgm:pt>
    <dgm:pt modelId="{B396E1E8-DCDA-4AFB-91FD-7C30AE02AC32}" type="asst">
      <dgm:prSet phldrT="[Tekst]"/>
      <dgm:spPr/>
      <dgm:t>
        <a:bodyPr/>
        <a:lstStyle/>
        <a:p>
          <a:r>
            <a:rPr lang="nb-NO"/>
            <a:t>Kontrollutvalget</a:t>
          </a:r>
        </a:p>
      </dgm:t>
    </dgm:pt>
    <dgm:pt modelId="{9C096925-827B-4E8C-8C36-C1DFD6CEFD1C}" type="parTrans" cxnId="{F55028B2-BD0B-43F1-8C2B-E2E002B434A7}">
      <dgm:prSet/>
      <dgm:spPr/>
      <dgm:t>
        <a:bodyPr/>
        <a:lstStyle/>
        <a:p>
          <a:endParaRPr lang="nb-NO"/>
        </a:p>
      </dgm:t>
    </dgm:pt>
    <dgm:pt modelId="{0E4C711E-F737-461F-8B27-A65D25A42436}" type="sibTrans" cxnId="{F55028B2-BD0B-43F1-8C2B-E2E002B434A7}">
      <dgm:prSet/>
      <dgm:spPr/>
      <dgm:t>
        <a:bodyPr/>
        <a:lstStyle/>
        <a:p>
          <a:endParaRPr lang="nb-NO"/>
        </a:p>
      </dgm:t>
    </dgm:pt>
    <dgm:pt modelId="{D7562BC6-B630-4348-AF04-80AF1268E017}">
      <dgm:prSet phldrT="[Tekst]"/>
      <dgm:spPr/>
      <dgm:t>
        <a:bodyPr/>
        <a:lstStyle/>
        <a:p>
          <a:r>
            <a:rPr lang="nb-NO"/>
            <a:t>Formannskapet</a:t>
          </a:r>
        </a:p>
      </dgm:t>
    </dgm:pt>
    <dgm:pt modelId="{BA32C60C-23DB-4D4A-B3A4-2928F694CA88}" type="parTrans" cxnId="{AA420FF1-D62C-489B-915B-636C0E0F9DF7}">
      <dgm:prSet/>
      <dgm:spPr/>
      <dgm:t>
        <a:bodyPr/>
        <a:lstStyle/>
        <a:p>
          <a:endParaRPr lang="nb-NO"/>
        </a:p>
      </dgm:t>
    </dgm:pt>
    <dgm:pt modelId="{8FB66716-64E9-46D9-8891-4F5AB0EA7AC4}" type="sibTrans" cxnId="{AA420FF1-D62C-489B-915B-636C0E0F9DF7}">
      <dgm:prSet/>
      <dgm:spPr/>
      <dgm:t>
        <a:bodyPr/>
        <a:lstStyle/>
        <a:p>
          <a:endParaRPr lang="nb-NO"/>
        </a:p>
      </dgm:t>
    </dgm:pt>
    <dgm:pt modelId="{518B1097-8262-42D5-AF6A-B4C449C9542F}">
      <dgm:prSet phldrT="[Tekst]"/>
      <dgm:spPr/>
      <dgm:t>
        <a:bodyPr/>
        <a:lstStyle/>
        <a:p>
          <a:r>
            <a:rPr lang="nb-NO"/>
            <a:t>Administrasjons-utvalget</a:t>
          </a:r>
        </a:p>
      </dgm:t>
    </dgm:pt>
    <dgm:pt modelId="{DB4A45A7-5DDF-44FF-A94E-210039B245B7}" type="parTrans" cxnId="{AF66F29C-1E37-47DB-AD60-62D07CFD5C1D}">
      <dgm:prSet/>
      <dgm:spPr/>
      <dgm:t>
        <a:bodyPr/>
        <a:lstStyle/>
        <a:p>
          <a:endParaRPr lang="nb-NO"/>
        </a:p>
      </dgm:t>
    </dgm:pt>
    <dgm:pt modelId="{7A2E9915-7852-461C-9919-9AAEABED93DC}" type="sibTrans" cxnId="{AF66F29C-1E37-47DB-AD60-62D07CFD5C1D}">
      <dgm:prSet/>
      <dgm:spPr/>
      <dgm:t>
        <a:bodyPr/>
        <a:lstStyle/>
        <a:p>
          <a:endParaRPr lang="nb-NO"/>
        </a:p>
      </dgm:t>
    </dgm:pt>
    <dgm:pt modelId="{9584A3D1-EAC9-47BF-9D50-DAB7C0C5F257}">
      <dgm:prSet phldrT="[Tekst]"/>
      <dgm:spPr/>
      <dgm:t>
        <a:bodyPr/>
        <a:lstStyle/>
        <a:p>
          <a:r>
            <a:rPr lang="nb-NO"/>
            <a:t>Arbeidsmiljø-utvalget</a:t>
          </a:r>
        </a:p>
      </dgm:t>
    </dgm:pt>
    <dgm:pt modelId="{4B07ECFB-FFBC-4A22-8B2E-1F061A39E8F8}" type="parTrans" cxnId="{4DB6935F-4E84-4746-A07B-09CF11AF72F4}">
      <dgm:prSet/>
      <dgm:spPr/>
      <dgm:t>
        <a:bodyPr/>
        <a:lstStyle/>
        <a:p>
          <a:endParaRPr lang="nb-NO"/>
        </a:p>
      </dgm:t>
    </dgm:pt>
    <dgm:pt modelId="{68833FF5-89AD-4005-A5F5-5117CF838399}" type="sibTrans" cxnId="{4DB6935F-4E84-4746-A07B-09CF11AF72F4}">
      <dgm:prSet/>
      <dgm:spPr/>
      <dgm:t>
        <a:bodyPr/>
        <a:lstStyle/>
        <a:p>
          <a:endParaRPr lang="nb-NO"/>
        </a:p>
      </dgm:t>
    </dgm:pt>
    <dgm:pt modelId="{A121B93A-8719-4383-A490-ED24A5DA61E1}">
      <dgm:prSet/>
      <dgm:spPr/>
      <dgm:t>
        <a:bodyPr/>
        <a:lstStyle/>
        <a:p>
          <a:r>
            <a:rPr lang="nb-NO"/>
            <a:t>Levekårsutvalget</a:t>
          </a:r>
        </a:p>
      </dgm:t>
    </dgm:pt>
    <dgm:pt modelId="{F3585D34-C3C3-4D8D-A8AA-33B5858BCBFB}" type="parTrans" cxnId="{5B80FB90-6394-4EA1-9C50-2D4C97F6963A}">
      <dgm:prSet/>
      <dgm:spPr/>
      <dgm:t>
        <a:bodyPr/>
        <a:lstStyle/>
        <a:p>
          <a:endParaRPr lang="nb-NO"/>
        </a:p>
      </dgm:t>
    </dgm:pt>
    <dgm:pt modelId="{C9745325-C7F5-4F5D-92DC-DAED5DA3FB47}" type="sibTrans" cxnId="{5B80FB90-6394-4EA1-9C50-2D4C97F6963A}">
      <dgm:prSet/>
      <dgm:spPr/>
      <dgm:t>
        <a:bodyPr/>
        <a:lstStyle/>
        <a:p>
          <a:endParaRPr lang="nb-NO"/>
        </a:p>
      </dgm:t>
    </dgm:pt>
    <dgm:pt modelId="{C827D4DD-A63C-47DD-A6D7-D0D317C78829}" type="pres">
      <dgm:prSet presAssocID="{0ED74BF7-C0EA-4018-8A85-1ED70CD1CF11}" presName="hierChild1" presStyleCnt="0">
        <dgm:presLayoutVars>
          <dgm:orgChart val="1"/>
          <dgm:chPref val="1"/>
          <dgm:dir/>
          <dgm:animOne val="branch"/>
          <dgm:animLvl val="lvl"/>
          <dgm:resizeHandles/>
        </dgm:presLayoutVars>
      </dgm:prSet>
      <dgm:spPr/>
      <dgm:t>
        <a:bodyPr/>
        <a:lstStyle/>
        <a:p>
          <a:endParaRPr lang="nb-NO"/>
        </a:p>
      </dgm:t>
    </dgm:pt>
    <dgm:pt modelId="{255F9988-2B29-4E7F-9031-BE0E567E1570}" type="pres">
      <dgm:prSet presAssocID="{AA218162-5581-4616-89B0-2841C94C6929}" presName="hierRoot1" presStyleCnt="0">
        <dgm:presLayoutVars>
          <dgm:hierBranch val="init"/>
        </dgm:presLayoutVars>
      </dgm:prSet>
      <dgm:spPr/>
    </dgm:pt>
    <dgm:pt modelId="{DFFEBA93-FB58-44C4-9B8E-5D891597B3DC}" type="pres">
      <dgm:prSet presAssocID="{AA218162-5581-4616-89B0-2841C94C6929}" presName="rootComposite1" presStyleCnt="0"/>
      <dgm:spPr/>
    </dgm:pt>
    <dgm:pt modelId="{A625D640-D1EE-4962-BED4-50ADE566DAA5}" type="pres">
      <dgm:prSet presAssocID="{AA218162-5581-4616-89B0-2841C94C6929}" presName="rootText1" presStyleLbl="node0" presStyleIdx="0" presStyleCnt="1">
        <dgm:presLayoutVars>
          <dgm:chPref val="3"/>
        </dgm:presLayoutVars>
      </dgm:prSet>
      <dgm:spPr/>
      <dgm:t>
        <a:bodyPr/>
        <a:lstStyle/>
        <a:p>
          <a:endParaRPr lang="nb-NO"/>
        </a:p>
      </dgm:t>
    </dgm:pt>
    <dgm:pt modelId="{E95175FA-0990-4B84-9AAE-3DBCAA47C430}" type="pres">
      <dgm:prSet presAssocID="{AA218162-5581-4616-89B0-2841C94C6929}" presName="rootConnector1" presStyleLbl="node1" presStyleIdx="0" presStyleCnt="0"/>
      <dgm:spPr/>
      <dgm:t>
        <a:bodyPr/>
        <a:lstStyle/>
        <a:p>
          <a:endParaRPr lang="nb-NO"/>
        </a:p>
      </dgm:t>
    </dgm:pt>
    <dgm:pt modelId="{AB1BEC36-1DE9-4115-8462-FF5DE413555C}" type="pres">
      <dgm:prSet presAssocID="{AA218162-5581-4616-89B0-2841C94C6929}" presName="hierChild2" presStyleCnt="0"/>
      <dgm:spPr/>
    </dgm:pt>
    <dgm:pt modelId="{E086BD87-BC9C-4273-A7F1-1EE74E885F79}" type="pres">
      <dgm:prSet presAssocID="{BA32C60C-23DB-4D4A-B3A4-2928F694CA88}" presName="Name37" presStyleLbl="parChTrans1D2" presStyleIdx="0" presStyleCnt="5"/>
      <dgm:spPr/>
      <dgm:t>
        <a:bodyPr/>
        <a:lstStyle/>
        <a:p>
          <a:endParaRPr lang="nb-NO"/>
        </a:p>
      </dgm:t>
    </dgm:pt>
    <dgm:pt modelId="{2512BA0B-73D5-4F67-BDC9-E02647A13A93}" type="pres">
      <dgm:prSet presAssocID="{D7562BC6-B630-4348-AF04-80AF1268E017}" presName="hierRoot2" presStyleCnt="0">
        <dgm:presLayoutVars>
          <dgm:hierBranch val="init"/>
        </dgm:presLayoutVars>
      </dgm:prSet>
      <dgm:spPr/>
    </dgm:pt>
    <dgm:pt modelId="{207EA2E3-61C7-4193-A0EC-BFDBEE66C761}" type="pres">
      <dgm:prSet presAssocID="{D7562BC6-B630-4348-AF04-80AF1268E017}" presName="rootComposite" presStyleCnt="0"/>
      <dgm:spPr/>
    </dgm:pt>
    <dgm:pt modelId="{9EBA1DF4-4B3D-4728-9F9B-DCCDFC915653}" type="pres">
      <dgm:prSet presAssocID="{D7562BC6-B630-4348-AF04-80AF1268E017}" presName="rootText" presStyleLbl="node2" presStyleIdx="0" presStyleCnt="4">
        <dgm:presLayoutVars>
          <dgm:chPref val="3"/>
        </dgm:presLayoutVars>
      </dgm:prSet>
      <dgm:spPr/>
      <dgm:t>
        <a:bodyPr/>
        <a:lstStyle/>
        <a:p>
          <a:endParaRPr lang="nb-NO"/>
        </a:p>
      </dgm:t>
    </dgm:pt>
    <dgm:pt modelId="{BA1F62EE-EC94-4FEE-B892-6905254B1880}" type="pres">
      <dgm:prSet presAssocID="{D7562BC6-B630-4348-AF04-80AF1268E017}" presName="rootConnector" presStyleLbl="node2" presStyleIdx="0" presStyleCnt="4"/>
      <dgm:spPr/>
      <dgm:t>
        <a:bodyPr/>
        <a:lstStyle/>
        <a:p>
          <a:endParaRPr lang="nb-NO"/>
        </a:p>
      </dgm:t>
    </dgm:pt>
    <dgm:pt modelId="{E30B487D-83B3-4BFF-9C06-7388BDE7FE68}" type="pres">
      <dgm:prSet presAssocID="{D7562BC6-B630-4348-AF04-80AF1268E017}" presName="hierChild4" presStyleCnt="0"/>
      <dgm:spPr/>
    </dgm:pt>
    <dgm:pt modelId="{8AD9DE96-F93F-4809-A858-69F9B81C8B35}" type="pres">
      <dgm:prSet presAssocID="{D7562BC6-B630-4348-AF04-80AF1268E017}" presName="hierChild5" presStyleCnt="0"/>
      <dgm:spPr/>
    </dgm:pt>
    <dgm:pt modelId="{F5F72702-70E4-4F57-A2FD-07B40A09BD50}" type="pres">
      <dgm:prSet presAssocID="{DB4A45A7-5DDF-44FF-A94E-210039B245B7}" presName="Name37" presStyleLbl="parChTrans1D2" presStyleIdx="1" presStyleCnt="5"/>
      <dgm:spPr/>
      <dgm:t>
        <a:bodyPr/>
        <a:lstStyle/>
        <a:p>
          <a:endParaRPr lang="nb-NO"/>
        </a:p>
      </dgm:t>
    </dgm:pt>
    <dgm:pt modelId="{BF3EE241-AEA1-4C41-B22C-ECF78C8F0F4C}" type="pres">
      <dgm:prSet presAssocID="{518B1097-8262-42D5-AF6A-B4C449C9542F}" presName="hierRoot2" presStyleCnt="0">
        <dgm:presLayoutVars>
          <dgm:hierBranch val="init"/>
        </dgm:presLayoutVars>
      </dgm:prSet>
      <dgm:spPr/>
    </dgm:pt>
    <dgm:pt modelId="{A711F26D-9DFC-49C2-929A-FB299E6E97E1}" type="pres">
      <dgm:prSet presAssocID="{518B1097-8262-42D5-AF6A-B4C449C9542F}" presName="rootComposite" presStyleCnt="0"/>
      <dgm:spPr/>
    </dgm:pt>
    <dgm:pt modelId="{EC7DBCCE-D101-4BDF-AE47-C2A3A39C9A40}" type="pres">
      <dgm:prSet presAssocID="{518B1097-8262-42D5-AF6A-B4C449C9542F}" presName="rootText" presStyleLbl="node2" presStyleIdx="1" presStyleCnt="4">
        <dgm:presLayoutVars>
          <dgm:chPref val="3"/>
        </dgm:presLayoutVars>
      </dgm:prSet>
      <dgm:spPr/>
      <dgm:t>
        <a:bodyPr/>
        <a:lstStyle/>
        <a:p>
          <a:endParaRPr lang="nb-NO"/>
        </a:p>
      </dgm:t>
    </dgm:pt>
    <dgm:pt modelId="{6FDFC0E5-7695-4202-BDF6-22FC105E6652}" type="pres">
      <dgm:prSet presAssocID="{518B1097-8262-42D5-AF6A-B4C449C9542F}" presName="rootConnector" presStyleLbl="node2" presStyleIdx="1" presStyleCnt="4"/>
      <dgm:spPr/>
      <dgm:t>
        <a:bodyPr/>
        <a:lstStyle/>
        <a:p>
          <a:endParaRPr lang="nb-NO"/>
        </a:p>
      </dgm:t>
    </dgm:pt>
    <dgm:pt modelId="{972598AD-1647-49F3-B61F-80E36DCD0B01}" type="pres">
      <dgm:prSet presAssocID="{518B1097-8262-42D5-AF6A-B4C449C9542F}" presName="hierChild4" presStyleCnt="0"/>
      <dgm:spPr/>
    </dgm:pt>
    <dgm:pt modelId="{3788BF30-D760-4A2B-9A3F-1960B1ECF62A}" type="pres">
      <dgm:prSet presAssocID="{518B1097-8262-42D5-AF6A-B4C449C9542F}" presName="hierChild5" presStyleCnt="0"/>
      <dgm:spPr/>
    </dgm:pt>
    <dgm:pt modelId="{9B8FC7F3-9B5E-40AF-AA06-88BA0201C77E}" type="pres">
      <dgm:prSet presAssocID="{4B07ECFB-FFBC-4A22-8B2E-1F061A39E8F8}" presName="Name37" presStyleLbl="parChTrans1D2" presStyleIdx="2" presStyleCnt="5"/>
      <dgm:spPr/>
      <dgm:t>
        <a:bodyPr/>
        <a:lstStyle/>
        <a:p>
          <a:endParaRPr lang="nb-NO"/>
        </a:p>
      </dgm:t>
    </dgm:pt>
    <dgm:pt modelId="{6D131113-E16B-45EC-922A-B4F562AE8D01}" type="pres">
      <dgm:prSet presAssocID="{9584A3D1-EAC9-47BF-9D50-DAB7C0C5F257}" presName="hierRoot2" presStyleCnt="0">
        <dgm:presLayoutVars>
          <dgm:hierBranch val="init"/>
        </dgm:presLayoutVars>
      </dgm:prSet>
      <dgm:spPr/>
    </dgm:pt>
    <dgm:pt modelId="{A5741D02-2139-4D70-ACD7-903B24D63103}" type="pres">
      <dgm:prSet presAssocID="{9584A3D1-EAC9-47BF-9D50-DAB7C0C5F257}" presName="rootComposite" presStyleCnt="0"/>
      <dgm:spPr/>
    </dgm:pt>
    <dgm:pt modelId="{16B12591-D54F-43D3-83D6-64C5D4A0A50A}" type="pres">
      <dgm:prSet presAssocID="{9584A3D1-EAC9-47BF-9D50-DAB7C0C5F257}" presName="rootText" presStyleLbl="node2" presStyleIdx="2" presStyleCnt="4">
        <dgm:presLayoutVars>
          <dgm:chPref val="3"/>
        </dgm:presLayoutVars>
      </dgm:prSet>
      <dgm:spPr/>
      <dgm:t>
        <a:bodyPr/>
        <a:lstStyle/>
        <a:p>
          <a:endParaRPr lang="nb-NO"/>
        </a:p>
      </dgm:t>
    </dgm:pt>
    <dgm:pt modelId="{68A6A4EA-D40D-4DA0-A211-1D78D592D906}" type="pres">
      <dgm:prSet presAssocID="{9584A3D1-EAC9-47BF-9D50-DAB7C0C5F257}" presName="rootConnector" presStyleLbl="node2" presStyleIdx="2" presStyleCnt="4"/>
      <dgm:spPr/>
      <dgm:t>
        <a:bodyPr/>
        <a:lstStyle/>
        <a:p>
          <a:endParaRPr lang="nb-NO"/>
        </a:p>
      </dgm:t>
    </dgm:pt>
    <dgm:pt modelId="{FAA1AC4B-028D-4D4E-931C-B9A266CC9C4F}" type="pres">
      <dgm:prSet presAssocID="{9584A3D1-EAC9-47BF-9D50-DAB7C0C5F257}" presName="hierChild4" presStyleCnt="0"/>
      <dgm:spPr/>
    </dgm:pt>
    <dgm:pt modelId="{45169B9D-6DC8-47E1-911F-62090FA4423B}" type="pres">
      <dgm:prSet presAssocID="{9584A3D1-EAC9-47BF-9D50-DAB7C0C5F257}" presName="hierChild5" presStyleCnt="0"/>
      <dgm:spPr/>
    </dgm:pt>
    <dgm:pt modelId="{61E1538C-0A68-4004-B1B5-D7F0F25C9FF1}" type="pres">
      <dgm:prSet presAssocID="{F3585D34-C3C3-4D8D-A8AA-33B5858BCBFB}" presName="Name37" presStyleLbl="parChTrans1D2" presStyleIdx="3" presStyleCnt="5"/>
      <dgm:spPr/>
      <dgm:t>
        <a:bodyPr/>
        <a:lstStyle/>
        <a:p>
          <a:endParaRPr lang="nb-NO"/>
        </a:p>
      </dgm:t>
    </dgm:pt>
    <dgm:pt modelId="{F4FF6294-D00B-474F-AA7F-8CBBAB328BAB}" type="pres">
      <dgm:prSet presAssocID="{A121B93A-8719-4383-A490-ED24A5DA61E1}" presName="hierRoot2" presStyleCnt="0">
        <dgm:presLayoutVars>
          <dgm:hierBranch val="init"/>
        </dgm:presLayoutVars>
      </dgm:prSet>
      <dgm:spPr/>
    </dgm:pt>
    <dgm:pt modelId="{BC02C090-A892-4810-A4BA-029C7F592809}" type="pres">
      <dgm:prSet presAssocID="{A121B93A-8719-4383-A490-ED24A5DA61E1}" presName="rootComposite" presStyleCnt="0"/>
      <dgm:spPr/>
    </dgm:pt>
    <dgm:pt modelId="{E27CD623-3208-44D2-96B6-96CA20EE9384}" type="pres">
      <dgm:prSet presAssocID="{A121B93A-8719-4383-A490-ED24A5DA61E1}" presName="rootText" presStyleLbl="node2" presStyleIdx="3" presStyleCnt="4">
        <dgm:presLayoutVars>
          <dgm:chPref val="3"/>
        </dgm:presLayoutVars>
      </dgm:prSet>
      <dgm:spPr/>
      <dgm:t>
        <a:bodyPr/>
        <a:lstStyle/>
        <a:p>
          <a:endParaRPr lang="nb-NO"/>
        </a:p>
      </dgm:t>
    </dgm:pt>
    <dgm:pt modelId="{F3E2407A-6AC8-4C82-A301-79F321CEDB75}" type="pres">
      <dgm:prSet presAssocID="{A121B93A-8719-4383-A490-ED24A5DA61E1}" presName="rootConnector" presStyleLbl="node2" presStyleIdx="3" presStyleCnt="4"/>
      <dgm:spPr/>
      <dgm:t>
        <a:bodyPr/>
        <a:lstStyle/>
        <a:p>
          <a:endParaRPr lang="nb-NO"/>
        </a:p>
      </dgm:t>
    </dgm:pt>
    <dgm:pt modelId="{7CE61FD2-11C0-4025-A5C1-B37942F9A13B}" type="pres">
      <dgm:prSet presAssocID="{A121B93A-8719-4383-A490-ED24A5DA61E1}" presName="hierChild4" presStyleCnt="0"/>
      <dgm:spPr/>
    </dgm:pt>
    <dgm:pt modelId="{F1739D40-7310-4648-8C9D-8EB1452D2A14}" type="pres">
      <dgm:prSet presAssocID="{A121B93A-8719-4383-A490-ED24A5DA61E1}" presName="hierChild5" presStyleCnt="0"/>
      <dgm:spPr/>
    </dgm:pt>
    <dgm:pt modelId="{11419D2F-40BC-4D13-8444-F2100FC6C490}" type="pres">
      <dgm:prSet presAssocID="{AA218162-5581-4616-89B0-2841C94C6929}" presName="hierChild3" presStyleCnt="0"/>
      <dgm:spPr/>
    </dgm:pt>
    <dgm:pt modelId="{EF660584-2666-40CF-9CE7-48522D6FFF84}" type="pres">
      <dgm:prSet presAssocID="{9C096925-827B-4E8C-8C36-C1DFD6CEFD1C}" presName="Name111" presStyleLbl="parChTrans1D2" presStyleIdx="4" presStyleCnt="5"/>
      <dgm:spPr/>
      <dgm:t>
        <a:bodyPr/>
        <a:lstStyle/>
        <a:p>
          <a:endParaRPr lang="nb-NO"/>
        </a:p>
      </dgm:t>
    </dgm:pt>
    <dgm:pt modelId="{FEA5E55F-2DEA-44CC-9CD4-E1FD30BB893D}" type="pres">
      <dgm:prSet presAssocID="{B396E1E8-DCDA-4AFB-91FD-7C30AE02AC32}" presName="hierRoot3" presStyleCnt="0">
        <dgm:presLayoutVars>
          <dgm:hierBranch val="init"/>
        </dgm:presLayoutVars>
      </dgm:prSet>
      <dgm:spPr/>
    </dgm:pt>
    <dgm:pt modelId="{E3B09044-7DF3-4210-9E85-E17F713F6167}" type="pres">
      <dgm:prSet presAssocID="{B396E1E8-DCDA-4AFB-91FD-7C30AE02AC32}" presName="rootComposite3" presStyleCnt="0"/>
      <dgm:spPr/>
    </dgm:pt>
    <dgm:pt modelId="{532491EC-C73F-44DC-B56E-397BA4E0319F}" type="pres">
      <dgm:prSet presAssocID="{B396E1E8-DCDA-4AFB-91FD-7C30AE02AC32}" presName="rootText3" presStyleLbl="asst1" presStyleIdx="0" presStyleCnt="1">
        <dgm:presLayoutVars>
          <dgm:chPref val="3"/>
        </dgm:presLayoutVars>
      </dgm:prSet>
      <dgm:spPr/>
      <dgm:t>
        <a:bodyPr/>
        <a:lstStyle/>
        <a:p>
          <a:endParaRPr lang="nb-NO"/>
        </a:p>
      </dgm:t>
    </dgm:pt>
    <dgm:pt modelId="{5B511B63-04EA-4CB7-A917-9E6B792DA1A4}" type="pres">
      <dgm:prSet presAssocID="{B396E1E8-DCDA-4AFB-91FD-7C30AE02AC32}" presName="rootConnector3" presStyleLbl="asst1" presStyleIdx="0" presStyleCnt="1"/>
      <dgm:spPr/>
      <dgm:t>
        <a:bodyPr/>
        <a:lstStyle/>
        <a:p>
          <a:endParaRPr lang="nb-NO"/>
        </a:p>
      </dgm:t>
    </dgm:pt>
    <dgm:pt modelId="{33816EFD-C65C-472F-A787-D939EB914F86}" type="pres">
      <dgm:prSet presAssocID="{B396E1E8-DCDA-4AFB-91FD-7C30AE02AC32}" presName="hierChild6" presStyleCnt="0"/>
      <dgm:spPr/>
    </dgm:pt>
    <dgm:pt modelId="{65A2BBA9-E849-47ED-874E-B76B8338F770}" type="pres">
      <dgm:prSet presAssocID="{B396E1E8-DCDA-4AFB-91FD-7C30AE02AC32}" presName="hierChild7" presStyleCnt="0"/>
      <dgm:spPr/>
    </dgm:pt>
  </dgm:ptLst>
  <dgm:cxnLst>
    <dgm:cxn modelId="{AF66F29C-1E37-47DB-AD60-62D07CFD5C1D}" srcId="{AA218162-5581-4616-89B0-2841C94C6929}" destId="{518B1097-8262-42D5-AF6A-B4C449C9542F}" srcOrd="2" destOrd="0" parTransId="{DB4A45A7-5DDF-44FF-A94E-210039B245B7}" sibTransId="{7A2E9915-7852-461C-9919-9AAEABED93DC}"/>
    <dgm:cxn modelId="{A7FC995C-08D2-4A12-9DC1-2BE587BEC12A}" type="presOf" srcId="{F3585D34-C3C3-4D8D-A8AA-33B5858BCBFB}" destId="{61E1538C-0A68-4004-B1B5-D7F0F25C9FF1}" srcOrd="0" destOrd="0" presId="urn:microsoft.com/office/officeart/2005/8/layout/orgChart1"/>
    <dgm:cxn modelId="{CB4E1865-7650-4EA1-A36C-01D28A931576}" type="presOf" srcId="{B396E1E8-DCDA-4AFB-91FD-7C30AE02AC32}" destId="{532491EC-C73F-44DC-B56E-397BA4E0319F}" srcOrd="0" destOrd="0" presId="urn:microsoft.com/office/officeart/2005/8/layout/orgChart1"/>
    <dgm:cxn modelId="{F3633CDD-E544-46B2-9C3F-D0604831BBA2}" type="presOf" srcId="{DB4A45A7-5DDF-44FF-A94E-210039B245B7}" destId="{F5F72702-70E4-4F57-A2FD-07B40A09BD50}" srcOrd="0" destOrd="0" presId="urn:microsoft.com/office/officeart/2005/8/layout/orgChart1"/>
    <dgm:cxn modelId="{352F893F-12AF-4947-AE33-0F64C73DC3B4}" type="presOf" srcId="{518B1097-8262-42D5-AF6A-B4C449C9542F}" destId="{EC7DBCCE-D101-4BDF-AE47-C2A3A39C9A40}" srcOrd="0" destOrd="0" presId="urn:microsoft.com/office/officeart/2005/8/layout/orgChart1"/>
    <dgm:cxn modelId="{AA420FF1-D62C-489B-915B-636C0E0F9DF7}" srcId="{AA218162-5581-4616-89B0-2841C94C6929}" destId="{D7562BC6-B630-4348-AF04-80AF1268E017}" srcOrd="1" destOrd="0" parTransId="{BA32C60C-23DB-4D4A-B3A4-2928F694CA88}" sibTransId="{8FB66716-64E9-46D9-8891-4F5AB0EA7AC4}"/>
    <dgm:cxn modelId="{3C46CCBD-8492-4D6E-AF66-A48DDC7AA42A}" type="presOf" srcId="{9584A3D1-EAC9-47BF-9D50-DAB7C0C5F257}" destId="{16B12591-D54F-43D3-83D6-64C5D4A0A50A}" srcOrd="0" destOrd="0" presId="urn:microsoft.com/office/officeart/2005/8/layout/orgChart1"/>
    <dgm:cxn modelId="{F55028B2-BD0B-43F1-8C2B-E2E002B434A7}" srcId="{AA218162-5581-4616-89B0-2841C94C6929}" destId="{B396E1E8-DCDA-4AFB-91FD-7C30AE02AC32}" srcOrd="0" destOrd="0" parTransId="{9C096925-827B-4E8C-8C36-C1DFD6CEFD1C}" sibTransId="{0E4C711E-F737-461F-8B27-A65D25A42436}"/>
    <dgm:cxn modelId="{730078BB-A0C8-4354-A80C-BD8AD268C0A7}" type="presOf" srcId="{9584A3D1-EAC9-47BF-9D50-DAB7C0C5F257}" destId="{68A6A4EA-D40D-4DA0-A211-1D78D592D906}" srcOrd="1" destOrd="0" presId="urn:microsoft.com/office/officeart/2005/8/layout/orgChart1"/>
    <dgm:cxn modelId="{91FD916A-7385-4488-9C8E-C49C16315F53}" type="presOf" srcId="{9C096925-827B-4E8C-8C36-C1DFD6CEFD1C}" destId="{EF660584-2666-40CF-9CE7-48522D6FFF84}" srcOrd="0" destOrd="0" presId="urn:microsoft.com/office/officeart/2005/8/layout/orgChart1"/>
    <dgm:cxn modelId="{5D2593CE-5365-419D-A83E-B688770D7954}" type="presOf" srcId="{A121B93A-8719-4383-A490-ED24A5DA61E1}" destId="{F3E2407A-6AC8-4C82-A301-79F321CEDB75}" srcOrd="1" destOrd="0" presId="urn:microsoft.com/office/officeart/2005/8/layout/orgChart1"/>
    <dgm:cxn modelId="{2ABA8B53-17F1-4A51-8234-4940BB466D1B}" type="presOf" srcId="{AA218162-5581-4616-89B0-2841C94C6929}" destId="{E95175FA-0990-4B84-9AAE-3DBCAA47C430}" srcOrd="1" destOrd="0" presId="urn:microsoft.com/office/officeart/2005/8/layout/orgChart1"/>
    <dgm:cxn modelId="{AC2AB7F3-5B08-4C8A-B7C2-F8AF4448E1CE}" type="presOf" srcId="{D7562BC6-B630-4348-AF04-80AF1268E017}" destId="{9EBA1DF4-4B3D-4728-9F9B-DCCDFC915653}" srcOrd="0" destOrd="0" presId="urn:microsoft.com/office/officeart/2005/8/layout/orgChart1"/>
    <dgm:cxn modelId="{8F5D62B3-FA20-4792-AED2-5531D441C0A6}" type="presOf" srcId="{A121B93A-8719-4383-A490-ED24A5DA61E1}" destId="{E27CD623-3208-44D2-96B6-96CA20EE9384}" srcOrd="0" destOrd="0" presId="urn:microsoft.com/office/officeart/2005/8/layout/orgChart1"/>
    <dgm:cxn modelId="{4F667808-2587-424F-B97C-505528FDCBAF}" type="presOf" srcId="{BA32C60C-23DB-4D4A-B3A4-2928F694CA88}" destId="{E086BD87-BC9C-4273-A7F1-1EE74E885F79}" srcOrd="0" destOrd="0" presId="urn:microsoft.com/office/officeart/2005/8/layout/orgChart1"/>
    <dgm:cxn modelId="{5C54CABB-5E9A-481C-8B08-45C9B6A2A9EA}" type="presOf" srcId="{0ED74BF7-C0EA-4018-8A85-1ED70CD1CF11}" destId="{C827D4DD-A63C-47DD-A6D7-D0D317C78829}" srcOrd="0" destOrd="0" presId="urn:microsoft.com/office/officeart/2005/8/layout/orgChart1"/>
    <dgm:cxn modelId="{5A70C744-2BEF-4782-B9E3-1C31199E3CD1}" type="presOf" srcId="{518B1097-8262-42D5-AF6A-B4C449C9542F}" destId="{6FDFC0E5-7695-4202-BDF6-22FC105E6652}" srcOrd="1" destOrd="0" presId="urn:microsoft.com/office/officeart/2005/8/layout/orgChart1"/>
    <dgm:cxn modelId="{CC46AFE1-6899-4F5E-89E0-AB2DE4E90C5C}" type="presOf" srcId="{4B07ECFB-FFBC-4A22-8B2E-1F061A39E8F8}" destId="{9B8FC7F3-9B5E-40AF-AA06-88BA0201C77E}" srcOrd="0" destOrd="0" presId="urn:microsoft.com/office/officeart/2005/8/layout/orgChart1"/>
    <dgm:cxn modelId="{F5E3CEE9-D670-4FFC-BBD2-3F1E923A172E}" type="presOf" srcId="{AA218162-5581-4616-89B0-2841C94C6929}" destId="{A625D640-D1EE-4962-BED4-50ADE566DAA5}" srcOrd="0" destOrd="0" presId="urn:microsoft.com/office/officeart/2005/8/layout/orgChart1"/>
    <dgm:cxn modelId="{5B80FB90-6394-4EA1-9C50-2D4C97F6963A}" srcId="{AA218162-5581-4616-89B0-2841C94C6929}" destId="{A121B93A-8719-4383-A490-ED24A5DA61E1}" srcOrd="4" destOrd="0" parTransId="{F3585D34-C3C3-4D8D-A8AA-33B5858BCBFB}" sibTransId="{C9745325-C7F5-4F5D-92DC-DAED5DA3FB47}"/>
    <dgm:cxn modelId="{BBC261DB-5551-4E43-AA5C-E14C882B8504}" type="presOf" srcId="{B396E1E8-DCDA-4AFB-91FD-7C30AE02AC32}" destId="{5B511B63-04EA-4CB7-A917-9E6B792DA1A4}" srcOrd="1" destOrd="0" presId="urn:microsoft.com/office/officeart/2005/8/layout/orgChart1"/>
    <dgm:cxn modelId="{9C08DE75-2DC2-4046-9CD5-2B2D50255686}" srcId="{0ED74BF7-C0EA-4018-8A85-1ED70CD1CF11}" destId="{AA218162-5581-4616-89B0-2841C94C6929}" srcOrd="0" destOrd="0" parTransId="{9A9D19D5-9B99-4599-9D09-9C45C862B92A}" sibTransId="{81023B42-49A1-4912-B3C2-1895F60D582D}"/>
    <dgm:cxn modelId="{161AC71A-0768-4D85-AB5E-9535DF775AC1}" type="presOf" srcId="{D7562BC6-B630-4348-AF04-80AF1268E017}" destId="{BA1F62EE-EC94-4FEE-B892-6905254B1880}" srcOrd="1" destOrd="0" presId="urn:microsoft.com/office/officeart/2005/8/layout/orgChart1"/>
    <dgm:cxn modelId="{4DB6935F-4E84-4746-A07B-09CF11AF72F4}" srcId="{AA218162-5581-4616-89B0-2841C94C6929}" destId="{9584A3D1-EAC9-47BF-9D50-DAB7C0C5F257}" srcOrd="3" destOrd="0" parTransId="{4B07ECFB-FFBC-4A22-8B2E-1F061A39E8F8}" sibTransId="{68833FF5-89AD-4005-A5F5-5117CF838399}"/>
    <dgm:cxn modelId="{EB5D3F68-9589-4645-8F39-D3013B51BAAE}" type="presParOf" srcId="{C827D4DD-A63C-47DD-A6D7-D0D317C78829}" destId="{255F9988-2B29-4E7F-9031-BE0E567E1570}" srcOrd="0" destOrd="0" presId="urn:microsoft.com/office/officeart/2005/8/layout/orgChart1"/>
    <dgm:cxn modelId="{65F139EF-A46F-4B1C-8DB6-6CF2214778C7}" type="presParOf" srcId="{255F9988-2B29-4E7F-9031-BE0E567E1570}" destId="{DFFEBA93-FB58-44C4-9B8E-5D891597B3DC}" srcOrd="0" destOrd="0" presId="urn:microsoft.com/office/officeart/2005/8/layout/orgChart1"/>
    <dgm:cxn modelId="{B0687E08-6285-4F92-985F-C1472E0007DA}" type="presParOf" srcId="{DFFEBA93-FB58-44C4-9B8E-5D891597B3DC}" destId="{A625D640-D1EE-4962-BED4-50ADE566DAA5}" srcOrd="0" destOrd="0" presId="urn:microsoft.com/office/officeart/2005/8/layout/orgChart1"/>
    <dgm:cxn modelId="{ACFC0F17-D287-42F2-89EC-7B453971AD61}" type="presParOf" srcId="{DFFEBA93-FB58-44C4-9B8E-5D891597B3DC}" destId="{E95175FA-0990-4B84-9AAE-3DBCAA47C430}" srcOrd="1" destOrd="0" presId="urn:microsoft.com/office/officeart/2005/8/layout/orgChart1"/>
    <dgm:cxn modelId="{36535EBA-43EF-4A7C-8C4C-7B30A6550E55}" type="presParOf" srcId="{255F9988-2B29-4E7F-9031-BE0E567E1570}" destId="{AB1BEC36-1DE9-4115-8462-FF5DE413555C}" srcOrd="1" destOrd="0" presId="urn:microsoft.com/office/officeart/2005/8/layout/orgChart1"/>
    <dgm:cxn modelId="{E5A53E6E-2D88-474C-8609-85DB6917A094}" type="presParOf" srcId="{AB1BEC36-1DE9-4115-8462-FF5DE413555C}" destId="{E086BD87-BC9C-4273-A7F1-1EE74E885F79}" srcOrd="0" destOrd="0" presId="urn:microsoft.com/office/officeart/2005/8/layout/orgChart1"/>
    <dgm:cxn modelId="{57D7680D-8671-4D66-B772-2F57F5916AF6}" type="presParOf" srcId="{AB1BEC36-1DE9-4115-8462-FF5DE413555C}" destId="{2512BA0B-73D5-4F67-BDC9-E02647A13A93}" srcOrd="1" destOrd="0" presId="urn:microsoft.com/office/officeart/2005/8/layout/orgChart1"/>
    <dgm:cxn modelId="{02F3B592-C81F-4F01-90B2-3DAC6AE50EF2}" type="presParOf" srcId="{2512BA0B-73D5-4F67-BDC9-E02647A13A93}" destId="{207EA2E3-61C7-4193-A0EC-BFDBEE66C761}" srcOrd="0" destOrd="0" presId="urn:microsoft.com/office/officeart/2005/8/layout/orgChart1"/>
    <dgm:cxn modelId="{F0C4D5F6-498B-4370-B7FB-B8572859C208}" type="presParOf" srcId="{207EA2E3-61C7-4193-A0EC-BFDBEE66C761}" destId="{9EBA1DF4-4B3D-4728-9F9B-DCCDFC915653}" srcOrd="0" destOrd="0" presId="urn:microsoft.com/office/officeart/2005/8/layout/orgChart1"/>
    <dgm:cxn modelId="{BE75D9AC-BDF8-4F4F-BC8B-5793361F0890}" type="presParOf" srcId="{207EA2E3-61C7-4193-A0EC-BFDBEE66C761}" destId="{BA1F62EE-EC94-4FEE-B892-6905254B1880}" srcOrd="1" destOrd="0" presId="urn:microsoft.com/office/officeart/2005/8/layout/orgChart1"/>
    <dgm:cxn modelId="{730D8D53-0FA1-4BD7-9F26-B81221DCFA86}" type="presParOf" srcId="{2512BA0B-73D5-4F67-BDC9-E02647A13A93}" destId="{E30B487D-83B3-4BFF-9C06-7388BDE7FE68}" srcOrd="1" destOrd="0" presId="urn:microsoft.com/office/officeart/2005/8/layout/orgChart1"/>
    <dgm:cxn modelId="{13B70048-B4D6-489D-B469-9F51295FC29E}" type="presParOf" srcId="{2512BA0B-73D5-4F67-BDC9-E02647A13A93}" destId="{8AD9DE96-F93F-4809-A858-69F9B81C8B35}" srcOrd="2" destOrd="0" presId="urn:microsoft.com/office/officeart/2005/8/layout/orgChart1"/>
    <dgm:cxn modelId="{86264B99-EAE0-439B-8588-7B075892062A}" type="presParOf" srcId="{AB1BEC36-1DE9-4115-8462-FF5DE413555C}" destId="{F5F72702-70E4-4F57-A2FD-07B40A09BD50}" srcOrd="2" destOrd="0" presId="urn:microsoft.com/office/officeart/2005/8/layout/orgChart1"/>
    <dgm:cxn modelId="{9DDDEB0E-6D67-4D84-9BA3-53E9A5BEBB5C}" type="presParOf" srcId="{AB1BEC36-1DE9-4115-8462-FF5DE413555C}" destId="{BF3EE241-AEA1-4C41-B22C-ECF78C8F0F4C}" srcOrd="3" destOrd="0" presId="urn:microsoft.com/office/officeart/2005/8/layout/orgChart1"/>
    <dgm:cxn modelId="{1F763AFB-E52F-476E-835E-2141B533C965}" type="presParOf" srcId="{BF3EE241-AEA1-4C41-B22C-ECF78C8F0F4C}" destId="{A711F26D-9DFC-49C2-929A-FB299E6E97E1}" srcOrd="0" destOrd="0" presId="urn:microsoft.com/office/officeart/2005/8/layout/orgChart1"/>
    <dgm:cxn modelId="{BB940BF5-257F-46B8-8CD6-60B32654C0D1}" type="presParOf" srcId="{A711F26D-9DFC-49C2-929A-FB299E6E97E1}" destId="{EC7DBCCE-D101-4BDF-AE47-C2A3A39C9A40}" srcOrd="0" destOrd="0" presId="urn:microsoft.com/office/officeart/2005/8/layout/orgChart1"/>
    <dgm:cxn modelId="{A46F0FA8-92C7-4BAD-95C9-BE9D6D7BDFCE}" type="presParOf" srcId="{A711F26D-9DFC-49C2-929A-FB299E6E97E1}" destId="{6FDFC0E5-7695-4202-BDF6-22FC105E6652}" srcOrd="1" destOrd="0" presId="urn:microsoft.com/office/officeart/2005/8/layout/orgChart1"/>
    <dgm:cxn modelId="{4CCCB3D8-CE76-434D-8252-543245D849FF}" type="presParOf" srcId="{BF3EE241-AEA1-4C41-B22C-ECF78C8F0F4C}" destId="{972598AD-1647-49F3-B61F-80E36DCD0B01}" srcOrd="1" destOrd="0" presId="urn:microsoft.com/office/officeart/2005/8/layout/orgChart1"/>
    <dgm:cxn modelId="{F68B6BF8-CB8A-4069-8B74-264EEF3974BE}" type="presParOf" srcId="{BF3EE241-AEA1-4C41-B22C-ECF78C8F0F4C}" destId="{3788BF30-D760-4A2B-9A3F-1960B1ECF62A}" srcOrd="2" destOrd="0" presId="urn:microsoft.com/office/officeart/2005/8/layout/orgChart1"/>
    <dgm:cxn modelId="{1B978942-50E9-488B-80BF-335283B917A1}" type="presParOf" srcId="{AB1BEC36-1DE9-4115-8462-FF5DE413555C}" destId="{9B8FC7F3-9B5E-40AF-AA06-88BA0201C77E}" srcOrd="4" destOrd="0" presId="urn:microsoft.com/office/officeart/2005/8/layout/orgChart1"/>
    <dgm:cxn modelId="{A2A18CF3-D4E8-4CDE-B7CA-BABB1A39A065}" type="presParOf" srcId="{AB1BEC36-1DE9-4115-8462-FF5DE413555C}" destId="{6D131113-E16B-45EC-922A-B4F562AE8D01}" srcOrd="5" destOrd="0" presId="urn:microsoft.com/office/officeart/2005/8/layout/orgChart1"/>
    <dgm:cxn modelId="{1C8EFBFF-DDF4-469C-B5F0-87C3862138BA}" type="presParOf" srcId="{6D131113-E16B-45EC-922A-B4F562AE8D01}" destId="{A5741D02-2139-4D70-ACD7-903B24D63103}" srcOrd="0" destOrd="0" presId="urn:microsoft.com/office/officeart/2005/8/layout/orgChart1"/>
    <dgm:cxn modelId="{056BC3F1-4C29-4BAF-8900-48869F91633F}" type="presParOf" srcId="{A5741D02-2139-4D70-ACD7-903B24D63103}" destId="{16B12591-D54F-43D3-83D6-64C5D4A0A50A}" srcOrd="0" destOrd="0" presId="urn:microsoft.com/office/officeart/2005/8/layout/orgChart1"/>
    <dgm:cxn modelId="{6B18034C-721F-47EC-8041-9653CA42DA74}" type="presParOf" srcId="{A5741D02-2139-4D70-ACD7-903B24D63103}" destId="{68A6A4EA-D40D-4DA0-A211-1D78D592D906}" srcOrd="1" destOrd="0" presId="urn:microsoft.com/office/officeart/2005/8/layout/orgChart1"/>
    <dgm:cxn modelId="{85551E02-FD17-40B5-A208-19229A66FC8E}" type="presParOf" srcId="{6D131113-E16B-45EC-922A-B4F562AE8D01}" destId="{FAA1AC4B-028D-4D4E-931C-B9A266CC9C4F}" srcOrd="1" destOrd="0" presId="urn:microsoft.com/office/officeart/2005/8/layout/orgChart1"/>
    <dgm:cxn modelId="{DA99D93F-2686-4BE5-AC49-292CC01BB83A}" type="presParOf" srcId="{6D131113-E16B-45EC-922A-B4F562AE8D01}" destId="{45169B9D-6DC8-47E1-911F-62090FA4423B}" srcOrd="2" destOrd="0" presId="urn:microsoft.com/office/officeart/2005/8/layout/orgChart1"/>
    <dgm:cxn modelId="{BBC0D4CD-3A33-497B-B3C1-F68266340F48}" type="presParOf" srcId="{AB1BEC36-1DE9-4115-8462-FF5DE413555C}" destId="{61E1538C-0A68-4004-B1B5-D7F0F25C9FF1}" srcOrd="6" destOrd="0" presId="urn:microsoft.com/office/officeart/2005/8/layout/orgChart1"/>
    <dgm:cxn modelId="{8CBC8BAC-9B7C-4941-8CEF-15FAC2E79238}" type="presParOf" srcId="{AB1BEC36-1DE9-4115-8462-FF5DE413555C}" destId="{F4FF6294-D00B-474F-AA7F-8CBBAB328BAB}" srcOrd="7" destOrd="0" presId="urn:microsoft.com/office/officeart/2005/8/layout/orgChart1"/>
    <dgm:cxn modelId="{2B4127C8-1411-4A72-87F8-81618A62656C}" type="presParOf" srcId="{F4FF6294-D00B-474F-AA7F-8CBBAB328BAB}" destId="{BC02C090-A892-4810-A4BA-029C7F592809}" srcOrd="0" destOrd="0" presId="urn:microsoft.com/office/officeart/2005/8/layout/orgChart1"/>
    <dgm:cxn modelId="{F458D2A8-5BBA-4049-BEF8-DF2A4B647E22}" type="presParOf" srcId="{BC02C090-A892-4810-A4BA-029C7F592809}" destId="{E27CD623-3208-44D2-96B6-96CA20EE9384}" srcOrd="0" destOrd="0" presId="urn:microsoft.com/office/officeart/2005/8/layout/orgChart1"/>
    <dgm:cxn modelId="{1F119B14-2358-4530-A1CA-92739C3ED477}" type="presParOf" srcId="{BC02C090-A892-4810-A4BA-029C7F592809}" destId="{F3E2407A-6AC8-4C82-A301-79F321CEDB75}" srcOrd="1" destOrd="0" presId="urn:microsoft.com/office/officeart/2005/8/layout/orgChart1"/>
    <dgm:cxn modelId="{A4A61E50-331A-43FD-826A-D80373121328}" type="presParOf" srcId="{F4FF6294-D00B-474F-AA7F-8CBBAB328BAB}" destId="{7CE61FD2-11C0-4025-A5C1-B37942F9A13B}" srcOrd="1" destOrd="0" presId="urn:microsoft.com/office/officeart/2005/8/layout/orgChart1"/>
    <dgm:cxn modelId="{177C008B-1CE6-4E0D-8F9B-9B8D7E0D23AC}" type="presParOf" srcId="{F4FF6294-D00B-474F-AA7F-8CBBAB328BAB}" destId="{F1739D40-7310-4648-8C9D-8EB1452D2A14}" srcOrd="2" destOrd="0" presId="urn:microsoft.com/office/officeart/2005/8/layout/orgChart1"/>
    <dgm:cxn modelId="{654A960B-1D6C-45CE-89F1-1FC670CFD213}" type="presParOf" srcId="{255F9988-2B29-4E7F-9031-BE0E567E1570}" destId="{11419D2F-40BC-4D13-8444-F2100FC6C490}" srcOrd="2" destOrd="0" presId="urn:microsoft.com/office/officeart/2005/8/layout/orgChart1"/>
    <dgm:cxn modelId="{F1A2D9C1-3665-428C-A776-662A24A275E9}" type="presParOf" srcId="{11419D2F-40BC-4D13-8444-F2100FC6C490}" destId="{EF660584-2666-40CF-9CE7-48522D6FFF84}" srcOrd="0" destOrd="0" presId="urn:microsoft.com/office/officeart/2005/8/layout/orgChart1"/>
    <dgm:cxn modelId="{4356ACF0-6655-4B23-9397-7301729548A1}" type="presParOf" srcId="{11419D2F-40BC-4D13-8444-F2100FC6C490}" destId="{FEA5E55F-2DEA-44CC-9CD4-E1FD30BB893D}" srcOrd="1" destOrd="0" presId="urn:microsoft.com/office/officeart/2005/8/layout/orgChart1"/>
    <dgm:cxn modelId="{A06D6B77-412E-4384-B06B-717434115638}" type="presParOf" srcId="{FEA5E55F-2DEA-44CC-9CD4-E1FD30BB893D}" destId="{E3B09044-7DF3-4210-9E85-E17F713F6167}" srcOrd="0" destOrd="0" presId="urn:microsoft.com/office/officeart/2005/8/layout/orgChart1"/>
    <dgm:cxn modelId="{9CBFC99E-CDA3-4B70-AB92-1D798C372217}" type="presParOf" srcId="{E3B09044-7DF3-4210-9E85-E17F713F6167}" destId="{532491EC-C73F-44DC-B56E-397BA4E0319F}" srcOrd="0" destOrd="0" presId="urn:microsoft.com/office/officeart/2005/8/layout/orgChart1"/>
    <dgm:cxn modelId="{21554A81-81CD-4E21-A5DC-670A5BFFB498}" type="presParOf" srcId="{E3B09044-7DF3-4210-9E85-E17F713F6167}" destId="{5B511B63-04EA-4CB7-A917-9E6B792DA1A4}" srcOrd="1" destOrd="0" presId="urn:microsoft.com/office/officeart/2005/8/layout/orgChart1"/>
    <dgm:cxn modelId="{B3B5F044-11F6-4E1C-BB03-33F7301AC8D1}" type="presParOf" srcId="{FEA5E55F-2DEA-44CC-9CD4-E1FD30BB893D}" destId="{33816EFD-C65C-472F-A787-D939EB914F86}" srcOrd="1" destOrd="0" presId="urn:microsoft.com/office/officeart/2005/8/layout/orgChart1"/>
    <dgm:cxn modelId="{E339DCD9-A3E9-4517-A7CE-5FE2A4C0AF1D}" type="presParOf" srcId="{FEA5E55F-2DEA-44CC-9CD4-E1FD30BB893D}" destId="{65A2BBA9-E849-47ED-874E-B76B8338F77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660584-2666-40CF-9CE7-48522D6FFF84}">
      <dsp:nvSpPr>
        <dsp:cNvPr id="0" name=""/>
        <dsp:cNvSpPr/>
      </dsp:nvSpPr>
      <dsp:spPr>
        <a:xfrm>
          <a:off x="4001940" y="1458538"/>
          <a:ext cx="189931" cy="832080"/>
        </a:xfrm>
        <a:custGeom>
          <a:avLst/>
          <a:gdLst/>
          <a:ahLst/>
          <a:cxnLst/>
          <a:rect l="0" t="0" r="0" b="0"/>
          <a:pathLst>
            <a:path>
              <a:moveTo>
                <a:pt x="189931" y="0"/>
              </a:moveTo>
              <a:lnTo>
                <a:pt x="189931" y="832080"/>
              </a:lnTo>
              <a:lnTo>
                <a:pt x="0" y="83208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E1538C-0A68-4004-B1B5-D7F0F25C9FF1}">
      <dsp:nvSpPr>
        <dsp:cNvPr id="0" name=""/>
        <dsp:cNvSpPr/>
      </dsp:nvSpPr>
      <dsp:spPr>
        <a:xfrm>
          <a:off x="4191872" y="1458538"/>
          <a:ext cx="3283100" cy="1664160"/>
        </a:xfrm>
        <a:custGeom>
          <a:avLst/>
          <a:gdLst/>
          <a:ahLst/>
          <a:cxnLst/>
          <a:rect l="0" t="0" r="0" b="0"/>
          <a:pathLst>
            <a:path>
              <a:moveTo>
                <a:pt x="0" y="0"/>
              </a:moveTo>
              <a:lnTo>
                <a:pt x="0" y="1474229"/>
              </a:lnTo>
              <a:lnTo>
                <a:pt x="3283100" y="1474229"/>
              </a:lnTo>
              <a:lnTo>
                <a:pt x="3283100" y="166416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8FC7F3-9B5E-40AF-AA06-88BA0201C77E}">
      <dsp:nvSpPr>
        <dsp:cNvPr id="0" name=""/>
        <dsp:cNvSpPr/>
      </dsp:nvSpPr>
      <dsp:spPr>
        <a:xfrm>
          <a:off x="4191872" y="1458538"/>
          <a:ext cx="1094366" cy="1664160"/>
        </a:xfrm>
        <a:custGeom>
          <a:avLst/>
          <a:gdLst/>
          <a:ahLst/>
          <a:cxnLst/>
          <a:rect l="0" t="0" r="0" b="0"/>
          <a:pathLst>
            <a:path>
              <a:moveTo>
                <a:pt x="0" y="0"/>
              </a:moveTo>
              <a:lnTo>
                <a:pt x="0" y="1474229"/>
              </a:lnTo>
              <a:lnTo>
                <a:pt x="1094366" y="1474229"/>
              </a:lnTo>
              <a:lnTo>
                <a:pt x="1094366" y="166416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F72702-70E4-4F57-A2FD-07B40A09BD50}">
      <dsp:nvSpPr>
        <dsp:cNvPr id="0" name=""/>
        <dsp:cNvSpPr/>
      </dsp:nvSpPr>
      <dsp:spPr>
        <a:xfrm>
          <a:off x="3097505" y="1458538"/>
          <a:ext cx="1094366" cy="1664160"/>
        </a:xfrm>
        <a:custGeom>
          <a:avLst/>
          <a:gdLst/>
          <a:ahLst/>
          <a:cxnLst/>
          <a:rect l="0" t="0" r="0" b="0"/>
          <a:pathLst>
            <a:path>
              <a:moveTo>
                <a:pt x="1094366" y="0"/>
              </a:moveTo>
              <a:lnTo>
                <a:pt x="1094366" y="1474229"/>
              </a:lnTo>
              <a:lnTo>
                <a:pt x="0" y="1474229"/>
              </a:lnTo>
              <a:lnTo>
                <a:pt x="0" y="166416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86BD87-BC9C-4273-A7F1-1EE74E885F79}">
      <dsp:nvSpPr>
        <dsp:cNvPr id="0" name=""/>
        <dsp:cNvSpPr/>
      </dsp:nvSpPr>
      <dsp:spPr>
        <a:xfrm>
          <a:off x="908771" y="1458538"/>
          <a:ext cx="3283100" cy="1664160"/>
        </a:xfrm>
        <a:custGeom>
          <a:avLst/>
          <a:gdLst/>
          <a:ahLst/>
          <a:cxnLst/>
          <a:rect l="0" t="0" r="0" b="0"/>
          <a:pathLst>
            <a:path>
              <a:moveTo>
                <a:pt x="3283100" y="0"/>
              </a:moveTo>
              <a:lnTo>
                <a:pt x="3283100" y="1474229"/>
              </a:lnTo>
              <a:lnTo>
                <a:pt x="0" y="1474229"/>
              </a:lnTo>
              <a:lnTo>
                <a:pt x="0" y="166416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25D640-D1EE-4962-BED4-50ADE566DAA5}">
      <dsp:nvSpPr>
        <dsp:cNvPr id="0" name=""/>
        <dsp:cNvSpPr/>
      </dsp:nvSpPr>
      <dsp:spPr>
        <a:xfrm>
          <a:off x="3287436" y="554102"/>
          <a:ext cx="1808870" cy="9044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nb-NO" sz="1700" kern="1200"/>
            <a:t>Kommunestyret</a:t>
          </a:r>
        </a:p>
      </dsp:txBody>
      <dsp:txXfrm>
        <a:off x="3287436" y="554102"/>
        <a:ext cx="1808870" cy="904435"/>
      </dsp:txXfrm>
    </dsp:sp>
    <dsp:sp modelId="{9EBA1DF4-4B3D-4728-9F9B-DCCDFC915653}">
      <dsp:nvSpPr>
        <dsp:cNvPr id="0" name=""/>
        <dsp:cNvSpPr/>
      </dsp:nvSpPr>
      <dsp:spPr>
        <a:xfrm>
          <a:off x="4336" y="3122698"/>
          <a:ext cx="1808870" cy="9044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nb-NO" sz="1700" kern="1200"/>
            <a:t>Formannskapet</a:t>
          </a:r>
        </a:p>
      </dsp:txBody>
      <dsp:txXfrm>
        <a:off x="4336" y="3122698"/>
        <a:ext cx="1808870" cy="904435"/>
      </dsp:txXfrm>
    </dsp:sp>
    <dsp:sp modelId="{EC7DBCCE-D101-4BDF-AE47-C2A3A39C9A40}">
      <dsp:nvSpPr>
        <dsp:cNvPr id="0" name=""/>
        <dsp:cNvSpPr/>
      </dsp:nvSpPr>
      <dsp:spPr>
        <a:xfrm>
          <a:off x="2193070" y="3122698"/>
          <a:ext cx="1808870" cy="9044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nb-NO" sz="1700" kern="1200"/>
            <a:t>Administrasjons-utvalget</a:t>
          </a:r>
        </a:p>
      </dsp:txBody>
      <dsp:txXfrm>
        <a:off x="2193070" y="3122698"/>
        <a:ext cx="1808870" cy="904435"/>
      </dsp:txXfrm>
    </dsp:sp>
    <dsp:sp modelId="{16B12591-D54F-43D3-83D6-64C5D4A0A50A}">
      <dsp:nvSpPr>
        <dsp:cNvPr id="0" name=""/>
        <dsp:cNvSpPr/>
      </dsp:nvSpPr>
      <dsp:spPr>
        <a:xfrm>
          <a:off x="4381803" y="3122698"/>
          <a:ext cx="1808870" cy="9044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nb-NO" sz="1700" kern="1200"/>
            <a:t>Arbeidsmiljø-utvalget</a:t>
          </a:r>
        </a:p>
      </dsp:txBody>
      <dsp:txXfrm>
        <a:off x="4381803" y="3122698"/>
        <a:ext cx="1808870" cy="904435"/>
      </dsp:txXfrm>
    </dsp:sp>
    <dsp:sp modelId="{E27CD623-3208-44D2-96B6-96CA20EE9384}">
      <dsp:nvSpPr>
        <dsp:cNvPr id="0" name=""/>
        <dsp:cNvSpPr/>
      </dsp:nvSpPr>
      <dsp:spPr>
        <a:xfrm>
          <a:off x="6570536" y="3122698"/>
          <a:ext cx="1808870" cy="9044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nb-NO" sz="1700" kern="1200"/>
            <a:t>Levekårsutvalget</a:t>
          </a:r>
        </a:p>
      </dsp:txBody>
      <dsp:txXfrm>
        <a:off x="6570536" y="3122698"/>
        <a:ext cx="1808870" cy="904435"/>
      </dsp:txXfrm>
    </dsp:sp>
    <dsp:sp modelId="{532491EC-C73F-44DC-B56E-397BA4E0319F}">
      <dsp:nvSpPr>
        <dsp:cNvPr id="0" name=""/>
        <dsp:cNvSpPr/>
      </dsp:nvSpPr>
      <dsp:spPr>
        <a:xfrm>
          <a:off x="2193070" y="1838400"/>
          <a:ext cx="1808870" cy="9044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nb-NO" sz="1700" kern="1200"/>
            <a:t>Kontrollutvalget</a:t>
          </a:r>
        </a:p>
      </dsp:txBody>
      <dsp:txXfrm>
        <a:off x="2193070" y="1838400"/>
        <a:ext cx="1808870" cy="90443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b-NO" smtClean="0"/>
              <a:t>Klikk for å redigere tittelstil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5" name="Date Placeholder 4"/>
          <p:cNvSpPr>
            <a:spLocks noGrp="1"/>
          </p:cNvSpPr>
          <p:nvPr>
            <p:ph type="dt" sz="half" idx="10"/>
          </p:nvPr>
        </p:nvSpPr>
        <p:spPr/>
        <p:txBody>
          <a:bodyPr/>
          <a:lstStyle/>
          <a:p>
            <a:fld id="{4509A250-FF31-4206-8172-F9D3106AACB1}"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b-NO" smtClean="0"/>
              <a:t>Klikk for å redigere tittelstil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4" name="Date Placeholder 3"/>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b-NO" smtClean="0"/>
              <a:t>Klikk for å redigere tittelstil</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4" name="Date Placeholder 3"/>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Rediger tekststiler i malen</a:t>
            </a:r>
          </a:p>
        </p:txBody>
      </p:sp>
      <p:sp>
        <p:nvSpPr>
          <p:cNvPr id="4" name="Date Placeholder 3"/>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b-NO" smtClean="0"/>
              <a:t>Klikk for å redigere tittelstil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for bil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b-NO" smtClean="0"/>
              <a:t>Klikk for å redigere tittelstil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nchorCtr="0"/>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Rediger tekststiler i malen</a:t>
            </a:r>
          </a:p>
        </p:txBody>
      </p:sp>
      <p:sp>
        <p:nvSpPr>
          <p:cNvPr id="4" name="Date Placeholder 3"/>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Klikk for å redigere tittelstil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nb-NO" smtClean="0"/>
              <a:t>Klikk for å redigere tittelstil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7" name="Date Placeholder 4"/>
          <p:cNvSpPr>
            <a:spLocks noGrp="1"/>
          </p:cNvSpPr>
          <p:nvPr>
            <p:ph type="dt" sz="half" idx="10"/>
          </p:nvPr>
        </p:nvSpPr>
        <p:spPr/>
        <p:txBody>
          <a:bodyPr/>
          <a:lstStyle/>
          <a:p>
            <a:fld id="{4509A250-FF31-4206-8172-F9D3106AACB1}" type="datetimeFigureOut">
              <a:rPr lang="en-US" dirty="0"/>
              <a:t>10/2/2023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Rediger tekststiler i malen</a:t>
            </a:r>
          </a:p>
        </p:txBody>
      </p:sp>
      <p:sp>
        <p:nvSpPr>
          <p:cNvPr id="5" name="Date Placeholder 4"/>
          <p:cNvSpPr>
            <a:spLocks noGrp="1"/>
          </p:cNvSpPr>
          <p:nvPr>
            <p:ph type="dt" sz="half" idx="10"/>
          </p:nvPr>
        </p:nvSpPr>
        <p:spPr/>
        <p:txBody>
          <a:bodyPr/>
          <a:lstStyle/>
          <a:p>
            <a:fld id="{4509A250-FF31-4206-8172-F9D3106AACB1}"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b-NO" smtClean="0"/>
              <a:t>Klikk for å redigere tittelstil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10/2/2023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tittel 2"/>
          <p:cNvSpPr>
            <a:spLocks noGrp="1"/>
          </p:cNvSpPr>
          <p:nvPr>
            <p:ph type="subTitle" idx="1"/>
          </p:nvPr>
        </p:nvSpPr>
        <p:spPr>
          <a:xfrm>
            <a:off x="756745" y="2272145"/>
            <a:ext cx="9541290" cy="4008837"/>
          </a:xfrm>
        </p:spPr>
        <p:txBody>
          <a:bodyPr>
            <a:normAutofit/>
          </a:bodyPr>
          <a:lstStyle/>
          <a:p>
            <a:r>
              <a:rPr lang="nb-NO" sz="6000" dirty="0" smtClean="0"/>
              <a:t>Politisk organisering</a:t>
            </a:r>
            <a:endParaRPr lang="nb-NO" sz="6000" dirty="0"/>
          </a:p>
        </p:txBody>
      </p:sp>
    </p:spTree>
    <p:extLst>
      <p:ext uri="{BB962C8B-B14F-4D97-AF65-F5344CB8AC3E}">
        <p14:creationId xmlns:p14="http://schemas.microsoft.com/office/powerpoint/2010/main" val="754022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983768"/>
            <a:ext cx="8825659" cy="1034218"/>
          </a:xfrm>
        </p:spPr>
        <p:txBody>
          <a:bodyPr/>
          <a:lstStyle/>
          <a:p>
            <a:r>
              <a:rPr lang="nb-NO" dirty="0" smtClean="0"/>
              <a:t>Andre styrer, råd, utvalg</a:t>
            </a:r>
            <a:endParaRPr lang="nb-NO" dirty="0"/>
          </a:p>
        </p:txBody>
      </p:sp>
      <p:sp>
        <p:nvSpPr>
          <p:cNvPr id="3" name="Plassholder for tekst 2"/>
          <p:cNvSpPr>
            <a:spLocks noGrp="1"/>
          </p:cNvSpPr>
          <p:nvPr>
            <p:ph type="body" sz="half" idx="2"/>
          </p:nvPr>
        </p:nvSpPr>
        <p:spPr>
          <a:xfrm>
            <a:off x="1154954" y="1734207"/>
            <a:ext cx="10057482" cy="4553081"/>
          </a:xfrm>
        </p:spPr>
        <p:txBody>
          <a:bodyPr/>
          <a:lstStyle/>
          <a:p>
            <a:pPr marL="285750" indent="-285750">
              <a:buFont typeface="Wingdings" panose="05000000000000000000" pitchFamily="2" charset="2"/>
              <a:buChar char="q"/>
            </a:pPr>
            <a:r>
              <a:rPr lang="nb-NO" dirty="0" smtClean="0"/>
              <a:t>Arbeidsmiljøutvalget</a:t>
            </a:r>
          </a:p>
          <a:p>
            <a:pPr marL="285750" indent="-285750">
              <a:buFont typeface="Wingdings" panose="05000000000000000000" pitchFamily="2" charset="2"/>
              <a:buChar char="q"/>
            </a:pPr>
            <a:r>
              <a:rPr lang="nb-NO" dirty="0" smtClean="0"/>
              <a:t>Råd for eldre og funksjonshemmede</a:t>
            </a:r>
            <a:endParaRPr lang="nb-NO" dirty="0"/>
          </a:p>
          <a:p>
            <a:pPr marL="285750" indent="-285750">
              <a:buFont typeface="Wingdings" panose="05000000000000000000" pitchFamily="2" charset="2"/>
              <a:buChar char="q"/>
            </a:pPr>
            <a:r>
              <a:rPr lang="nb-NO" dirty="0" smtClean="0"/>
              <a:t>Ungdomsrådet</a:t>
            </a:r>
          </a:p>
          <a:p>
            <a:pPr marL="285750" indent="-285750">
              <a:buFont typeface="Wingdings" panose="05000000000000000000" pitchFamily="2" charset="2"/>
              <a:buChar char="q"/>
            </a:pPr>
            <a:r>
              <a:rPr lang="nb-NO" dirty="0" smtClean="0"/>
              <a:t>Sakkyndig nemnd for eiendomsskatt</a:t>
            </a:r>
          </a:p>
          <a:p>
            <a:pPr marL="285750" indent="-285750">
              <a:buFont typeface="Wingdings" panose="05000000000000000000" pitchFamily="2" charset="2"/>
              <a:buChar char="q"/>
            </a:pPr>
            <a:r>
              <a:rPr lang="nb-NO" dirty="0" smtClean="0"/>
              <a:t>Klagenemnd for eiendomsskatt</a:t>
            </a:r>
          </a:p>
          <a:p>
            <a:r>
              <a:rPr lang="nb-NO" dirty="0" smtClean="0"/>
              <a:t/>
            </a:r>
            <a:br>
              <a:rPr lang="nb-NO" dirty="0" smtClean="0"/>
            </a:br>
            <a:r>
              <a:rPr lang="nb-NO" dirty="0" smtClean="0"/>
              <a:t>     m.fl.  </a:t>
            </a:r>
          </a:p>
        </p:txBody>
      </p:sp>
    </p:spTree>
    <p:extLst>
      <p:ext uri="{BB962C8B-B14F-4D97-AF65-F5344CB8AC3E}">
        <p14:creationId xmlns:p14="http://schemas.microsoft.com/office/powerpoint/2010/main" val="3913548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971156"/>
            <a:ext cx="9206144" cy="1696369"/>
          </a:xfrm>
        </p:spPr>
        <p:txBody>
          <a:bodyPr/>
          <a:lstStyle/>
          <a:p>
            <a:r>
              <a:rPr lang="nb-NO" sz="4000" dirty="0" smtClean="0"/>
              <a:t>Ordfører</a:t>
            </a:r>
            <a:endParaRPr lang="nb-NO" sz="3200" dirty="0"/>
          </a:p>
        </p:txBody>
      </p:sp>
      <p:sp>
        <p:nvSpPr>
          <p:cNvPr id="3" name="Plassholder for tekst 2"/>
          <p:cNvSpPr>
            <a:spLocks noGrp="1"/>
          </p:cNvSpPr>
          <p:nvPr>
            <p:ph type="body" sz="half" idx="2"/>
          </p:nvPr>
        </p:nvSpPr>
        <p:spPr>
          <a:xfrm>
            <a:off x="1154954" y="1538714"/>
            <a:ext cx="10057482" cy="4748575"/>
          </a:xfrm>
        </p:spPr>
        <p:txBody>
          <a:bodyPr/>
          <a:lstStyle/>
          <a:p>
            <a:pPr marL="285750" indent="-285750">
              <a:buFont typeface="Wingdings" panose="05000000000000000000" pitchFamily="2" charset="2"/>
              <a:buChar char="q"/>
            </a:pPr>
            <a:r>
              <a:rPr lang="nb-NO" dirty="0" smtClean="0"/>
              <a:t>Ordføreren </a:t>
            </a:r>
            <a:r>
              <a:rPr lang="nb-NO" dirty="0"/>
              <a:t>er den øverste folkevalgte tillitsperson i norske kommuner</a:t>
            </a:r>
            <a:r>
              <a:rPr lang="nb-NO" dirty="0" smtClean="0"/>
              <a:t>. Dennes </a:t>
            </a:r>
            <a:r>
              <a:rPr lang="nb-NO" dirty="0"/>
              <a:t>valgte </a:t>
            </a:r>
            <a:r>
              <a:rPr lang="nb-NO" dirty="0" smtClean="0"/>
              <a:t>stedfortreder er varaordfører.</a:t>
            </a:r>
            <a:br>
              <a:rPr lang="nb-NO" dirty="0" smtClean="0"/>
            </a:br>
            <a:endParaRPr lang="nb-NO" dirty="0" smtClean="0"/>
          </a:p>
          <a:p>
            <a:pPr marL="285750" indent="-285750">
              <a:buFont typeface="Wingdings" panose="05000000000000000000" pitchFamily="2" charset="2"/>
              <a:buChar char="q"/>
            </a:pPr>
            <a:r>
              <a:rPr lang="nb-NO" dirty="0" smtClean="0"/>
              <a:t>Ordføreren </a:t>
            </a:r>
            <a:r>
              <a:rPr lang="nb-NO" dirty="0"/>
              <a:t>har ifølge Kommuneloven som oppgave å lede møtene i formannskap og kommunestyre. </a:t>
            </a:r>
            <a:r>
              <a:rPr lang="nb-NO" dirty="0" smtClean="0"/>
              <a:t/>
            </a:r>
            <a:br>
              <a:rPr lang="nb-NO" dirty="0" smtClean="0"/>
            </a:br>
            <a:endParaRPr lang="nb-NO" dirty="0" smtClean="0"/>
          </a:p>
          <a:p>
            <a:pPr marL="285750" indent="-285750">
              <a:buFont typeface="Wingdings" panose="05000000000000000000" pitchFamily="2" charset="2"/>
              <a:buChar char="q"/>
            </a:pPr>
            <a:r>
              <a:rPr lang="nb-NO" dirty="0" smtClean="0"/>
              <a:t>Ordfører </a:t>
            </a:r>
            <a:r>
              <a:rPr lang="nb-NO" dirty="0"/>
              <a:t>har møte- og talerett i alle andre kommunale organer, men har bare stemme- og forslagsrett hvis </a:t>
            </a:r>
            <a:r>
              <a:rPr lang="nb-NO" dirty="0" smtClean="0"/>
              <a:t>en </a:t>
            </a:r>
            <a:r>
              <a:rPr lang="nb-NO" dirty="0"/>
              <a:t>er valgt medlem. Det er ordføreren som er rettslig representant for kommunen og underskriver på dens vegne, dersom ikke myndigheten er delegert andre.</a:t>
            </a:r>
          </a:p>
        </p:txBody>
      </p:sp>
    </p:spTree>
    <p:extLst>
      <p:ext uri="{BB962C8B-B14F-4D97-AF65-F5344CB8AC3E}">
        <p14:creationId xmlns:p14="http://schemas.microsoft.com/office/powerpoint/2010/main" val="184378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504498"/>
            <a:ext cx="9206144" cy="2163028"/>
          </a:xfrm>
        </p:spPr>
        <p:txBody>
          <a:bodyPr/>
          <a:lstStyle/>
          <a:p>
            <a:r>
              <a:rPr lang="nb-NO" dirty="0"/>
              <a:t>De folkevalgtes rolle</a:t>
            </a:r>
          </a:p>
        </p:txBody>
      </p:sp>
      <p:sp>
        <p:nvSpPr>
          <p:cNvPr id="3" name="Plassholder for tekst 2"/>
          <p:cNvSpPr>
            <a:spLocks noGrp="1"/>
          </p:cNvSpPr>
          <p:nvPr>
            <p:ph type="body" sz="half" idx="2"/>
          </p:nvPr>
        </p:nvSpPr>
        <p:spPr>
          <a:xfrm>
            <a:off x="1154954" y="1627001"/>
            <a:ext cx="10057482" cy="4995472"/>
          </a:xfrm>
        </p:spPr>
        <p:txBody>
          <a:bodyPr>
            <a:noAutofit/>
          </a:bodyPr>
          <a:lstStyle/>
          <a:p>
            <a:pPr marL="285750" indent="-285750">
              <a:lnSpc>
                <a:spcPct val="120000"/>
              </a:lnSpc>
              <a:buFont typeface="Wingdings" panose="05000000000000000000" pitchFamily="2" charset="2"/>
              <a:buChar char="q"/>
            </a:pPr>
            <a:r>
              <a:rPr lang="nb-NO" sz="1400" dirty="0"/>
              <a:t>Som folkevalgte i </a:t>
            </a:r>
            <a:r>
              <a:rPr lang="nb-NO" sz="1400" dirty="0" smtClean="0"/>
              <a:t>kommunen </a:t>
            </a:r>
            <a:r>
              <a:rPr lang="nb-NO" sz="1400" dirty="0"/>
              <a:t>har </a:t>
            </a:r>
            <a:r>
              <a:rPr lang="nb-NO" sz="1400" dirty="0" smtClean="0"/>
              <a:t>en </a:t>
            </a:r>
            <a:r>
              <a:rPr lang="nb-NO" sz="1400" dirty="0"/>
              <a:t>ansvar for en lang rekke tjenester til innbyggerne. </a:t>
            </a:r>
            <a:r>
              <a:rPr lang="nb-NO" sz="1400" dirty="0" smtClean="0"/>
              <a:t>Folkevalgt </a:t>
            </a:r>
            <a:r>
              <a:rPr lang="nb-NO" sz="1400" dirty="0"/>
              <a:t>har ansvar for store områder som barnehager, grunnskoler, kultur, sosiale tjenester, helse, sykehjem og hjemmebaserte tjenester. Men </a:t>
            </a:r>
            <a:r>
              <a:rPr lang="nb-NO" sz="1400" dirty="0" smtClean="0"/>
              <a:t>en </a:t>
            </a:r>
            <a:r>
              <a:rPr lang="nb-NO" sz="1400" dirty="0"/>
              <a:t>har også ansvar for de mindre, mer spesialiserte tjenestene, for eksempel barnevern, renovasjon, bibliotek, rusarbeid, vei, vann og </a:t>
            </a:r>
            <a:r>
              <a:rPr lang="nb-NO" sz="1400" dirty="0" smtClean="0"/>
              <a:t>avløp.</a:t>
            </a:r>
          </a:p>
          <a:p>
            <a:pPr marL="285750" indent="-285750">
              <a:lnSpc>
                <a:spcPct val="120000"/>
              </a:lnSpc>
              <a:buFont typeface="Wingdings" panose="05000000000000000000" pitchFamily="2" charset="2"/>
              <a:buChar char="q"/>
            </a:pPr>
            <a:r>
              <a:rPr lang="nb-NO" sz="1400" dirty="0" smtClean="0"/>
              <a:t>Ombudsrollen </a:t>
            </a:r>
            <a:r>
              <a:rPr lang="nb-NO" sz="1400" dirty="0"/>
              <a:t>og styringsrollen utgjør forskjellige sider av folkevalgtes oppgaver som representanter for befolkningen. Ombudsrollen handler om den folkevalgte som bindeledd til innbyggerne og ulike måter denne kontakten kan ivaretas på. Styringsrollen handler om de folkevalgtes lederskap, styring og kontroll når det gjelder kommunens oppgaveløsning</a:t>
            </a:r>
            <a:r>
              <a:rPr lang="nb-NO" sz="1400" dirty="0" smtClean="0"/>
              <a:t>.</a:t>
            </a:r>
          </a:p>
          <a:p>
            <a:pPr marL="285750" indent="-285750">
              <a:buFont typeface="Wingdings" panose="05000000000000000000" pitchFamily="2" charset="2"/>
              <a:buChar char="q"/>
            </a:pPr>
            <a:r>
              <a:rPr lang="nb-NO" sz="1400" b="1" dirty="0"/>
              <a:t>F</a:t>
            </a:r>
            <a:r>
              <a:rPr lang="nb-NO" sz="1400" b="1" dirty="0" smtClean="0"/>
              <a:t>olkevalgte </a:t>
            </a:r>
            <a:r>
              <a:rPr lang="nb-NO" sz="1400" b="1" dirty="0"/>
              <a:t>i </a:t>
            </a:r>
            <a:r>
              <a:rPr lang="nb-NO" sz="1400" b="1" dirty="0" smtClean="0"/>
              <a:t>styringsrollen</a:t>
            </a:r>
            <a:br>
              <a:rPr lang="nb-NO" sz="1400" b="1" dirty="0" smtClean="0"/>
            </a:br>
            <a:r>
              <a:rPr lang="nb-NO" sz="1400" dirty="0" smtClean="0"/>
              <a:t>Styringsoppgavene </a:t>
            </a:r>
            <a:r>
              <a:rPr lang="nb-NO" sz="1400" dirty="0"/>
              <a:t>kan deles inn i dagsordensetting, beslutningstaking, ansvarsfordeling, oppfølging og kontroll/etterprøving. For at </a:t>
            </a:r>
            <a:r>
              <a:rPr lang="nb-NO" sz="1400" dirty="0" smtClean="0"/>
              <a:t>kommunens </a:t>
            </a:r>
            <a:r>
              <a:rPr lang="nb-NO" sz="1400" dirty="0"/>
              <a:t>oppgaveløsning skal avspeile de folkevalgtes prioriteringer og befolkningens ønsker, må det være en sammenheng mellom disse oppgavene, dvs. et styringskretsløp. </a:t>
            </a:r>
            <a:r>
              <a:rPr lang="nb-NO" sz="1400" dirty="0" smtClean="0"/>
              <a:t>Det </a:t>
            </a:r>
            <a:r>
              <a:rPr lang="nb-NO" sz="1400" dirty="0"/>
              <a:t>er likevel viktig å minne om at disse oppgavene inngår i en større demokratisk sammenheng og er særlig knyttet til samspillet mellom folkevalgte og administrasjonen</a:t>
            </a:r>
            <a:r>
              <a:rPr lang="nb-NO" sz="1400" dirty="0" smtClean="0"/>
              <a:t>.</a:t>
            </a:r>
          </a:p>
          <a:p>
            <a:pPr marL="285750" indent="-285750">
              <a:buFont typeface="Wingdings" panose="05000000000000000000" pitchFamily="2" charset="2"/>
              <a:buChar char="q"/>
            </a:pPr>
            <a:r>
              <a:rPr lang="nb-NO" sz="1400" b="1" dirty="0"/>
              <a:t>Folkevalgte i </a:t>
            </a:r>
            <a:r>
              <a:rPr lang="nb-NO" sz="1400" b="1" dirty="0" smtClean="0"/>
              <a:t>ombudsrollen </a:t>
            </a:r>
            <a:r>
              <a:rPr lang="nb-NO" sz="1400" dirty="0"/>
              <a:t/>
            </a:r>
            <a:br>
              <a:rPr lang="nb-NO" sz="1400" dirty="0"/>
            </a:br>
            <a:r>
              <a:rPr lang="nb-NO" sz="1400" dirty="0" err="1" smtClean="0"/>
              <a:t>Ombudsrollen</a:t>
            </a:r>
            <a:r>
              <a:rPr lang="nb-NO" sz="1400" dirty="0" smtClean="0"/>
              <a:t> </a:t>
            </a:r>
            <a:r>
              <a:rPr lang="nb-NO" sz="1400" dirty="0"/>
              <a:t>dreier seg om hvordan man ivaretar innbyggernes synspunkter og interesser. I denne forstand går ombudsrollen til kjernen av representasjonsoppgavene. Men rollen har også et viktig innslag av tilrettelegging for innbyggernes egne handlinger. I dagens samfunn har innbyggerne fire «hatter» som de kan ha på seg. De kan opptre som velgere, brukere, skattytere og i visse sammenhenger som produsenter av felles goder og tjenester i frivillig sektor.</a:t>
            </a:r>
          </a:p>
        </p:txBody>
      </p:sp>
    </p:spTree>
    <p:extLst>
      <p:ext uri="{BB962C8B-B14F-4D97-AF65-F5344CB8AC3E}">
        <p14:creationId xmlns:p14="http://schemas.microsoft.com/office/powerpoint/2010/main" val="1282685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573866"/>
            <a:ext cx="9206144" cy="2093660"/>
          </a:xfrm>
        </p:spPr>
        <p:txBody>
          <a:bodyPr/>
          <a:lstStyle/>
          <a:p>
            <a:r>
              <a:rPr lang="nb-NO" dirty="0"/>
              <a:t>De folkevalgtes rolle</a:t>
            </a:r>
          </a:p>
        </p:txBody>
      </p:sp>
      <p:sp>
        <p:nvSpPr>
          <p:cNvPr id="3" name="Plassholder for tekst 2"/>
          <p:cNvSpPr>
            <a:spLocks noGrp="1"/>
          </p:cNvSpPr>
          <p:nvPr>
            <p:ph type="body" sz="half" idx="2"/>
          </p:nvPr>
        </p:nvSpPr>
        <p:spPr>
          <a:xfrm>
            <a:off x="1154954" y="1160343"/>
            <a:ext cx="10057482" cy="3720662"/>
          </a:xfrm>
        </p:spPr>
        <p:txBody>
          <a:bodyPr>
            <a:normAutofit/>
          </a:bodyPr>
          <a:lstStyle/>
          <a:p>
            <a:pPr marL="285750" indent="-285750">
              <a:buFont typeface="Wingdings" panose="05000000000000000000" pitchFamily="2" charset="2"/>
              <a:buChar char="q"/>
            </a:pPr>
            <a:r>
              <a:rPr lang="nb-NO" b="1" dirty="0" smtClean="0"/>
              <a:t>Folkevalgte </a:t>
            </a:r>
            <a:r>
              <a:rPr lang="nb-NO" b="1" dirty="0"/>
              <a:t>i </a:t>
            </a:r>
            <a:r>
              <a:rPr lang="nb-NO" b="1" dirty="0" smtClean="0"/>
              <a:t>ombudsrollen – forts.</a:t>
            </a:r>
            <a:r>
              <a:rPr lang="nb-NO" dirty="0"/>
              <a:t/>
            </a:r>
            <a:br>
              <a:rPr lang="nb-NO" dirty="0"/>
            </a:br>
            <a:r>
              <a:rPr lang="nb-NO" dirty="0" smtClean="0"/>
              <a:t>Utveksling </a:t>
            </a:r>
            <a:r>
              <a:rPr lang="nb-NO" dirty="0"/>
              <a:t>av informasjon er sentralt i ombudsrollen. Desto større kommunen er, jo viktigere er det å etablere mer </a:t>
            </a:r>
            <a:r>
              <a:rPr lang="nb-NO" i="1" dirty="0"/>
              <a:t>formelle rutiner</a:t>
            </a:r>
            <a:r>
              <a:rPr lang="nb-NO" dirty="0"/>
              <a:t> for toveis utveksling av informasjon mellom innbyggerne og de folkevalgte. I små kommuner er det færre innbyggere pr representant, og kommunestyremedlemmer har kontakt med en større andel av innbyggerne gjennom </a:t>
            </a:r>
            <a:r>
              <a:rPr lang="nb-NO" i="1" dirty="0"/>
              <a:t>uformelle møter</a:t>
            </a:r>
            <a:r>
              <a:rPr lang="nb-NO" dirty="0"/>
              <a:t> i daglig omgang enn det som er tilfelle i større kommuner. </a:t>
            </a:r>
          </a:p>
        </p:txBody>
      </p:sp>
      <p:pic>
        <p:nvPicPr>
          <p:cNvPr id="4" name="Bilde 3"/>
          <p:cNvPicPr>
            <a:picLocks noChangeAspect="1"/>
          </p:cNvPicPr>
          <p:nvPr/>
        </p:nvPicPr>
        <p:blipFill>
          <a:blip r:embed="rId2"/>
          <a:stretch>
            <a:fillRect/>
          </a:stretch>
        </p:blipFill>
        <p:spPr>
          <a:xfrm>
            <a:off x="6545844" y="4298184"/>
            <a:ext cx="4381552" cy="2302351"/>
          </a:xfrm>
          <a:prstGeom prst="rect">
            <a:avLst/>
          </a:prstGeom>
        </p:spPr>
      </p:pic>
      <p:pic>
        <p:nvPicPr>
          <p:cNvPr id="5" name="Bilde 4"/>
          <p:cNvPicPr>
            <a:picLocks noChangeAspect="1"/>
          </p:cNvPicPr>
          <p:nvPr/>
        </p:nvPicPr>
        <p:blipFill>
          <a:blip r:embed="rId3"/>
          <a:stretch>
            <a:fillRect/>
          </a:stretch>
        </p:blipFill>
        <p:spPr>
          <a:xfrm>
            <a:off x="1526102" y="4298184"/>
            <a:ext cx="4488307" cy="2294470"/>
          </a:xfrm>
          <a:prstGeom prst="rect">
            <a:avLst/>
          </a:prstGeom>
        </p:spPr>
      </p:pic>
    </p:spTree>
    <p:extLst>
      <p:ext uri="{BB962C8B-B14F-4D97-AF65-F5344CB8AC3E}">
        <p14:creationId xmlns:p14="http://schemas.microsoft.com/office/powerpoint/2010/main" val="2250672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958542"/>
            <a:ext cx="9206144" cy="1708983"/>
          </a:xfrm>
        </p:spPr>
        <p:txBody>
          <a:bodyPr/>
          <a:lstStyle/>
          <a:p>
            <a:r>
              <a:rPr lang="nb-NO" sz="4000" dirty="0" smtClean="0"/>
              <a:t>Politiske styringsdokument</a:t>
            </a:r>
            <a:endParaRPr lang="nb-NO" sz="3200" dirty="0"/>
          </a:p>
        </p:txBody>
      </p:sp>
      <p:sp>
        <p:nvSpPr>
          <p:cNvPr id="3" name="Plassholder for tekst 2"/>
          <p:cNvSpPr>
            <a:spLocks noGrp="1"/>
          </p:cNvSpPr>
          <p:nvPr>
            <p:ph type="body" sz="half" idx="2"/>
          </p:nvPr>
        </p:nvSpPr>
        <p:spPr>
          <a:xfrm>
            <a:off x="1154954" y="1885555"/>
            <a:ext cx="10057482" cy="4603532"/>
          </a:xfrm>
        </p:spPr>
        <p:txBody>
          <a:bodyPr/>
          <a:lstStyle/>
          <a:p>
            <a:pPr marL="285750" indent="-285750">
              <a:buFont typeface="Wingdings" panose="05000000000000000000" pitchFamily="2" charset="2"/>
              <a:buChar char="q"/>
            </a:pPr>
            <a:r>
              <a:rPr lang="nb-NO" dirty="0" smtClean="0"/>
              <a:t>Diverse lovverk (Kommuneloven, Forvaltningsloven m.fl.)</a:t>
            </a:r>
            <a:br>
              <a:rPr lang="nb-NO" dirty="0" smtClean="0"/>
            </a:br>
            <a:endParaRPr lang="nb-NO" dirty="0"/>
          </a:p>
          <a:p>
            <a:pPr marL="285750" indent="-285750">
              <a:buFont typeface="Wingdings" panose="05000000000000000000" pitchFamily="2" charset="2"/>
              <a:buChar char="q"/>
            </a:pPr>
            <a:r>
              <a:rPr lang="nb-NO" dirty="0" smtClean="0"/>
              <a:t>Diverse lokale planer og retningslinjer/reglement, bla.:</a:t>
            </a:r>
            <a:br>
              <a:rPr lang="nb-NO" dirty="0" smtClean="0"/>
            </a:br>
            <a:r>
              <a:rPr lang="nb-NO" dirty="0" smtClean="0"/>
              <a:t/>
            </a:r>
            <a:br>
              <a:rPr lang="nb-NO" dirty="0" smtClean="0"/>
            </a:br>
            <a:r>
              <a:rPr lang="nb-NO" dirty="0" smtClean="0"/>
              <a:t>- Retningslinjer for kommunestyret</a:t>
            </a:r>
            <a:br>
              <a:rPr lang="nb-NO" dirty="0" smtClean="0"/>
            </a:br>
            <a:r>
              <a:rPr lang="nb-NO" dirty="0" smtClean="0"/>
              <a:t>- Kommuneplan</a:t>
            </a:r>
            <a:br>
              <a:rPr lang="nb-NO" dirty="0" smtClean="0"/>
            </a:br>
            <a:r>
              <a:rPr lang="nb-NO" dirty="0" smtClean="0"/>
              <a:t>- Budsjett/Økonomiplan</a:t>
            </a:r>
            <a:r>
              <a:rPr lang="nb-NO" dirty="0"/>
              <a:t/>
            </a:r>
            <a:br>
              <a:rPr lang="nb-NO" dirty="0"/>
            </a:br>
            <a:r>
              <a:rPr lang="nb-NO" dirty="0" smtClean="0"/>
              <a:t>- Delegeringsreglement</a:t>
            </a:r>
            <a:br>
              <a:rPr lang="nb-NO" dirty="0" smtClean="0"/>
            </a:br>
            <a:r>
              <a:rPr lang="nb-NO" dirty="0" smtClean="0"/>
              <a:t>- M.fl.</a:t>
            </a:r>
            <a:br>
              <a:rPr lang="nb-NO" dirty="0" smtClean="0"/>
            </a:br>
            <a:r>
              <a:rPr lang="nb-NO" dirty="0" smtClean="0"/>
              <a:t/>
            </a:r>
            <a:br>
              <a:rPr lang="nb-NO" dirty="0" smtClean="0"/>
            </a:br>
            <a:endParaRPr lang="nb-NO" dirty="0" smtClean="0"/>
          </a:p>
        </p:txBody>
      </p:sp>
    </p:spTree>
    <p:extLst>
      <p:ext uri="{BB962C8B-B14F-4D97-AF65-F5344CB8AC3E}">
        <p14:creationId xmlns:p14="http://schemas.microsoft.com/office/powerpoint/2010/main" val="293534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573866"/>
            <a:ext cx="8825659" cy="1065748"/>
          </a:xfrm>
        </p:spPr>
        <p:txBody>
          <a:bodyPr/>
          <a:lstStyle/>
          <a:p>
            <a:r>
              <a:rPr lang="nb-NO" dirty="0" smtClean="0"/>
              <a:t>Politisk organisering</a:t>
            </a:r>
            <a:endParaRPr lang="nb-NO" dirty="0"/>
          </a:p>
        </p:txBody>
      </p:sp>
      <p:sp>
        <p:nvSpPr>
          <p:cNvPr id="6" name="TekstSylinder 5"/>
          <p:cNvSpPr txBox="1"/>
          <p:nvPr/>
        </p:nvSpPr>
        <p:spPr>
          <a:xfrm>
            <a:off x="1261241" y="1734207"/>
            <a:ext cx="10575509" cy="4524315"/>
          </a:xfrm>
          <a:prstGeom prst="rect">
            <a:avLst/>
          </a:prstGeom>
          <a:noFill/>
        </p:spPr>
        <p:txBody>
          <a:bodyPr wrap="square" rtlCol="0">
            <a:spAutoFit/>
          </a:bodyPr>
          <a:lstStyle/>
          <a:p>
            <a:r>
              <a:rPr lang="nb-NO" b="1" dirty="0" smtClean="0"/>
              <a:t/>
            </a:r>
            <a:br>
              <a:rPr lang="nb-NO" b="1" dirty="0" smtClean="0"/>
            </a:br>
            <a:r>
              <a:rPr lang="nb-NO" b="1" dirty="0" smtClean="0"/>
              <a:t>Folkevalgte </a:t>
            </a:r>
            <a:r>
              <a:rPr lang="nb-NO" b="1" dirty="0"/>
              <a:t>organer</a:t>
            </a:r>
            <a:r>
              <a:rPr lang="nb-NO" dirty="0"/>
              <a:t> </a:t>
            </a:r>
            <a:r>
              <a:rPr lang="nb-NO" dirty="0" smtClean="0"/>
              <a:t>(Kommuneloven §5-1)</a:t>
            </a:r>
            <a:br>
              <a:rPr lang="nb-NO" dirty="0" smtClean="0"/>
            </a:br>
            <a:r>
              <a:rPr lang="nb-NO" dirty="0"/>
              <a:t/>
            </a:r>
            <a:br>
              <a:rPr lang="nb-NO" dirty="0"/>
            </a:br>
            <a:r>
              <a:rPr lang="nb-NO" dirty="0"/>
              <a:t>a) </a:t>
            </a:r>
            <a:r>
              <a:rPr lang="nb-NO" dirty="0" smtClean="0"/>
              <a:t>	kommunestyre </a:t>
            </a:r>
            <a:r>
              <a:rPr lang="nb-NO" dirty="0"/>
              <a:t>og fylkesting</a:t>
            </a:r>
            <a:br>
              <a:rPr lang="nb-NO" dirty="0"/>
            </a:br>
            <a:r>
              <a:rPr lang="nb-NO" dirty="0"/>
              <a:t>b) </a:t>
            </a:r>
            <a:r>
              <a:rPr lang="nb-NO" dirty="0" smtClean="0"/>
              <a:t>	formannskap </a:t>
            </a:r>
            <a:r>
              <a:rPr lang="nb-NO" dirty="0"/>
              <a:t>og fylkesutvalg</a:t>
            </a:r>
            <a:br>
              <a:rPr lang="nb-NO" dirty="0"/>
            </a:br>
            <a:r>
              <a:rPr lang="nb-NO" dirty="0"/>
              <a:t>c) </a:t>
            </a:r>
            <a:r>
              <a:rPr lang="nb-NO" dirty="0" smtClean="0"/>
              <a:t>	kommuneråd </a:t>
            </a:r>
            <a:r>
              <a:rPr lang="nb-NO" dirty="0"/>
              <a:t>og fylkesråd</a:t>
            </a:r>
            <a:br>
              <a:rPr lang="nb-NO" dirty="0"/>
            </a:br>
            <a:r>
              <a:rPr lang="nb-NO" dirty="0"/>
              <a:t>d) </a:t>
            </a:r>
            <a:r>
              <a:rPr lang="nb-NO" dirty="0" smtClean="0"/>
              <a:t>	utvalg</a:t>
            </a:r>
            <a:r>
              <a:rPr lang="nb-NO" dirty="0"/>
              <a:t>, inkludert kommunedelsutvalg og kontrollutvalg</a:t>
            </a:r>
            <a:br>
              <a:rPr lang="nb-NO" dirty="0"/>
            </a:br>
            <a:r>
              <a:rPr lang="nb-NO" dirty="0"/>
              <a:t>e) </a:t>
            </a:r>
            <a:r>
              <a:rPr lang="nb-NO" dirty="0" smtClean="0"/>
              <a:t>	arbeidsutvalg</a:t>
            </a:r>
            <a:r>
              <a:rPr lang="nb-NO" dirty="0"/>
              <a:t/>
            </a:r>
            <a:br>
              <a:rPr lang="nb-NO" dirty="0"/>
            </a:br>
            <a:r>
              <a:rPr lang="nb-NO" dirty="0" smtClean="0"/>
              <a:t> f</a:t>
            </a:r>
            <a:r>
              <a:rPr lang="nb-NO" dirty="0"/>
              <a:t>) </a:t>
            </a:r>
            <a:r>
              <a:rPr lang="nb-NO" dirty="0" smtClean="0"/>
              <a:t> 	felles</a:t>
            </a:r>
            <a:r>
              <a:rPr lang="nb-NO" dirty="0"/>
              <a:t>, folkevalgt nemd i vertskommunesamarbeid</a:t>
            </a:r>
            <a:br>
              <a:rPr lang="nb-NO" dirty="0"/>
            </a:br>
            <a:r>
              <a:rPr lang="nb-NO" dirty="0"/>
              <a:t>g) </a:t>
            </a:r>
            <a:r>
              <a:rPr lang="nb-NO" dirty="0" smtClean="0"/>
              <a:t>	kommunestyre- </a:t>
            </a:r>
            <a:r>
              <a:rPr lang="nb-NO" dirty="0"/>
              <a:t>og fylkestingskomiteer</a:t>
            </a:r>
            <a:br>
              <a:rPr lang="nb-NO" dirty="0"/>
            </a:br>
            <a:r>
              <a:rPr lang="nb-NO" dirty="0"/>
              <a:t>h) </a:t>
            </a:r>
            <a:r>
              <a:rPr lang="nb-NO" dirty="0" smtClean="0"/>
              <a:t>	styret </a:t>
            </a:r>
            <a:r>
              <a:rPr lang="nb-NO" dirty="0"/>
              <a:t>for deler av den kommunale og fylkeskommunale virksomheten i </a:t>
            </a:r>
            <a:r>
              <a:rPr lang="nb-NO" dirty="0" smtClean="0"/>
              <a:t>parlamentarisk</a:t>
            </a:r>
            <a:br>
              <a:rPr lang="nb-NO" dirty="0" smtClean="0"/>
            </a:br>
            <a:r>
              <a:rPr lang="nb-NO" dirty="0" smtClean="0"/>
              <a:t>    	styrte </a:t>
            </a:r>
            <a:r>
              <a:rPr lang="nb-NO" dirty="0"/>
              <a:t>kommuner eller fylkeskommuner</a:t>
            </a:r>
            <a:br>
              <a:rPr lang="nb-NO" dirty="0"/>
            </a:br>
            <a:r>
              <a:rPr lang="nb-NO" dirty="0" smtClean="0"/>
              <a:t> i</a:t>
            </a:r>
            <a:r>
              <a:rPr lang="nb-NO" dirty="0"/>
              <a:t>) </a:t>
            </a:r>
            <a:r>
              <a:rPr lang="nb-NO" dirty="0" smtClean="0"/>
              <a:t>	representantskap </a:t>
            </a:r>
            <a:r>
              <a:rPr lang="nb-NO" dirty="0"/>
              <a:t>og andre styringsorganer for et interkommunalt politisk råd</a:t>
            </a:r>
            <a:br>
              <a:rPr lang="nb-NO" dirty="0"/>
            </a:br>
            <a:r>
              <a:rPr lang="nb-NO" dirty="0" smtClean="0"/>
              <a:t> j</a:t>
            </a:r>
            <a:r>
              <a:rPr lang="nb-NO" dirty="0"/>
              <a:t>) </a:t>
            </a:r>
            <a:r>
              <a:rPr lang="nb-NO" dirty="0" smtClean="0"/>
              <a:t>	representantskap </a:t>
            </a:r>
            <a:r>
              <a:rPr lang="nb-NO" dirty="0"/>
              <a:t>for et kommunalt oppgavefellesskap</a:t>
            </a:r>
            <a:br>
              <a:rPr lang="nb-NO" dirty="0"/>
            </a:br>
            <a:r>
              <a:rPr lang="nb-NO" dirty="0"/>
              <a:t>k) </a:t>
            </a:r>
            <a:r>
              <a:rPr lang="nb-NO" dirty="0" smtClean="0"/>
              <a:t>	et </a:t>
            </a:r>
            <a:r>
              <a:rPr lang="nb-NO" dirty="0"/>
              <a:t>kommunalt eller fylkeskommunalt folkevalgt organ hjemlet i </a:t>
            </a:r>
            <a:r>
              <a:rPr lang="nb-NO" dirty="0" smtClean="0"/>
              <a:t>særlov</a:t>
            </a:r>
            <a:endParaRPr lang="nb-NO" dirty="0"/>
          </a:p>
          <a:p>
            <a:endParaRPr lang="nb-NO" dirty="0"/>
          </a:p>
        </p:txBody>
      </p:sp>
    </p:spTree>
    <p:extLst>
      <p:ext uri="{BB962C8B-B14F-4D97-AF65-F5344CB8AC3E}">
        <p14:creationId xmlns:p14="http://schemas.microsoft.com/office/powerpoint/2010/main" val="565854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67566" y="693684"/>
            <a:ext cx="8825659" cy="1311690"/>
          </a:xfrm>
        </p:spPr>
        <p:txBody>
          <a:bodyPr/>
          <a:lstStyle/>
          <a:p>
            <a:r>
              <a:rPr lang="nb-NO" dirty="0" smtClean="0"/>
              <a:t>Politisk organisering</a:t>
            </a:r>
            <a:endParaRPr lang="nb-NO" dirty="0"/>
          </a:p>
        </p:txBody>
      </p:sp>
      <p:sp>
        <p:nvSpPr>
          <p:cNvPr id="6" name="TekstSylinder 5"/>
          <p:cNvSpPr txBox="1"/>
          <p:nvPr/>
        </p:nvSpPr>
        <p:spPr>
          <a:xfrm>
            <a:off x="1261241" y="1734207"/>
            <a:ext cx="10575509" cy="4524315"/>
          </a:xfrm>
          <a:prstGeom prst="rect">
            <a:avLst/>
          </a:prstGeom>
          <a:noFill/>
        </p:spPr>
        <p:txBody>
          <a:bodyPr wrap="square" rtlCol="0">
            <a:spAutoFit/>
          </a:bodyPr>
          <a:lstStyle/>
          <a:p>
            <a:r>
              <a:rPr lang="nb-NO" dirty="0"/>
              <a:t/>
            </a:r>
            <a:br>
              <a:rPr lang="nb-NO" dirty="0"/>
            </a:br>
            <a:r>
              <a:rPr lang="nb-NO" dirty="0" smtClean="0"/>
              <a:t/>
            </a:r>
            <a:br>
              <a:rPr lang="nb-NO" dirty="0" smtClean="0"/>
            </a:br>
            <a:r>
              <a:rPr lang="nb-NO" b="1" dirty="0" smtClean="0"/>
              <a:t>Andre </a:t>
            </a:r>
            <a:r>
              <a:rPr lang="nb-NO" b="1" dirty="0"/>
              <a:t>kommunale organer</a:t>
            </a:r>
            <a:r>
              <a:rPr lang="nb-NO" dirty="0"/>
              <a:t> </a:t>
            </a:r>
            <a:r>
              <a:rPr lang="nb-NO" dirty="0" smtClean="0"/>
              <a:t>(Kommuneloven §5-2)</a:t>
            </a:r>
            <a:br>
              <a:rPr lang="nb-NO" dirty="0" smtClean="0"/>
            </a:br>
            <a:r>
              <a:rPr lang="nb-NO" dirty="0"/>
              <a:t/>
            </a:r>
            <a:br>
              <a:rPr lang="nb-NO" dirty="0"/>
            </a:br>
            <a:r>
              <a:rPr lang="nb-NO" dirty="0"/>
              <a:t>a) </a:t>
            </a:r>
            <a:r>
              <a:rPr lang="nb-NO" dirty="0" smtClean="0"/>
              <a:t>	partssammensatte </a:t>
            </a:r>
            <a:r>
              <a:rPr lang="nb-NO" dirty="0"/>
              <a:t>utvalg</a:t>
            </a:r>
            <a:br>
              <a:rPr lang="nb-NO" dirty="0"/>
            </a:br>
            <a:r>
              <a:rPr lang="nb-NO" dirty="0"/>
              <a:t>b) </a:t>
            </a:r>
            <a:r>
              <a:rPr lang="nb-NO" dirty="0" smtClean="0"/>
              <a:t>	styret </a:t>
            </a:r>
            <a:r>
              <a:rPr lang="nb-NO" dirty="0"/>
              <a:t>for en institusjon</a:t>
            </a:r>
            <a:br>
              <a:rPr lang="nb-NO" dirty="0"/>
            </a:br>
            <a:r>
              <a:rPr lang="nb-NO" dirty="0"/>
              <a:t>c) </a:t>
            </a:r>
            <a:r>
              <a:rPr lang="nb-NO" dirty="0" smtClean="0"/>
              <a:t>	underordnete </a:t>
            </a:r>
            <a:r>
              <a:rPr lang="nb-NO" dirty="0"/>
              <a:t>styringsorganer for et kommunalt oppgavefellesskap</a:t>
            </a:r>
            <a:br>
              <a:rPr lang="nb-NO" dirty="0"/>
            </a:br>
            <a:r>
              <a:rPr lang="nb-NO" dirty="0"/>
              <a:t>d) </a:t>
            </a:r>
            <a:r>
              <a:rPr lang="nb-NO" dirty="0" smtClean="0"/>
              <a:t>	styret </a:t>
            </a:r>
            <a:r>
              <a:rPr lang="nb-NO" dirty="0"/>
              <a:t>for et kommunalt eller fylkeskommunalt foretak</a:t>
            </a:r>
            <a:br>
              <a:rPr lang="nb-NO" dirty="0"/>
            </a:br>
            <a:r>
              <a:rPr lang="nb-NO" dirty="0"/>
              <a:t>e) </a:t>
            </a:r>
            <a:r>
              <a:rPr lang="nb-NO" dirty="0" smtClean="0"/>
              <a:t>	eldreråd</a:t>
            </a:r>
            <a:r>
              <a:rPr lang="nb-NO" dirty="0"/>
              <a:t>, råd med personer for funksjonsnedsettelse og ungdomsråd eller </a:t>
            </a:r>
            <a:r>
              <a:rPr lang="nb-NO" dirty="0" smtClean="0"/>
              <a:t>annet</a:t>
            </a:r>
            <a:br>
              <a:rPr lang="nb-NO" dirty="0" smtClean="0"/>
            </a:br>
            <a:r>
              <a:rPr lang="nb-NO" dirty="0" smtClean="0"/>
              <a:t>     	medvirkningsorgan </a:t>
            </a:r>
            <a:r>
              <a:rPr lang="nb-NO" dirty="0"/>
              <a:t>for ungdom</a:t>
            </a:r>
          </a:p>
          <a:p>
            <a:endParaRPr lang="nb-NO" dirty="0"/>
          </a:p>
          <a:p>
            <a:endParaRPr lang="nb-NO" dirty="0" smtClean="0"/>
          </a:p>
          <a:p>
            <a:endParaRPr lang="nb-NO" dirty="0"/>
          </a:p>
          <a:p>
            <a:endParaRPr lang="nb-NO" dirty="0" smtClean="0"/>
          </a:p>
          <a:p>
            <a:endParaRPr lang="nb-NO" dirty="0"/>
          </a:p>
          <a:p>
            <a:endParaRPr lang="nb-NO" dirty="0" smtClean="0"/>
          </a:p>
        </p:txBody>
      </p:sp>
    </p:spTree>
    <p:extLst>
      <p:ext uri="{BB962C8B-B14F-4D97-AF65-F5344CB8AC3E}">
        <p14:creationId xmlns:p14="http://schemas.microsoft.com/office/powerpoint/2010/main" val="2240850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573866"/>
            <a:ext cx="8825659" cy="1065748"/>
          </a:xfrm>
        </p:spPr>
        <p:txBody>
          <a:bodyPr/>
          <a:lstStyle/>
          <a:p>
            <a:r>
              <a:rPr lang="nb-NO" dirty="0" smtClean="0"/>
              <a:t>Politisk organisering i Grane</a:t>
            </a:r>
            <a:endParaRPr lang="nb-NO" dirty="0"/>
          </a:p>
        </p:txBody>
      </p:sp>
      <p:graphicFrame>
        <p:nvGraphicFramePr>
          <p:cNvPr id="5" name="Diagram 4"/>
          <p:cNvGraphicFramePr/>
          <p:nvPr>
            <p:extLst>
              <p:ext uri="{D42A27DB-BD31-4B8C-83A1-F6EECF244321}">
                <p14:modId xmlns:p14="http://schemas.microsoft.com/office/powerpoint/2010/main" val="4236321040"/>
              </p:ext>
            </p:extLst>
          </p:nvPr>
        </p:nvGraphicFramePr>
        <p:xfrm>
          <a:off x="1596869" y="1533235"/>
          <a:ext cx="8383744" cy="4581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2074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845032"/>
            <a:ext cx="8825659" cy="1488266"/>
          </a:xfrm>
        </p:spPr>
        <p:txBody>
          <a:bodyPr/>
          <a:lstStyle/>
          <a:p>
            <a:r>
              <a:rPr lang="nb-NO" dirty="0" smtClean="0"/>
              <a:t>Kommunestyret</a:t>
            </a:r>
            <a:endParaRPr lang="nb-NO" dirty="0"/>
          </a:p>
        </p:txBody>
      </p:sp>
      <p:sp>
        <p:nvSpPr>
          <p:cNvPr id="3" name="Plassholder for tekst 2"/>
          <p:cNvSpPr>
            <a:spLocks noGrp="1"/>
          </p:cNvSpPr>
          <p:nvPr>
            <p:ph type="body" sz="half" idx="2"/>
          </p:nvPr>
        </p:nvSpPr>
        <p:spPr>
          <a:xfrm>
            <a:off x="1154954" y="1406284"/>
            <a:ext cx="10057482" cy="4613517"/>
          </a:xfrm>
        </p:spPr>
        <p:txBody>
          <a:bodyPr/>
          <a:lstStyle/>
          <a:p>
            <a:pPr marL="285750" indent="-285750">
              <a:buFont typeface="Wingdings" panose="05000000000000000000" pitchFamily="2" charset="2"/>
              <a:buChar char="q"/>
            </a:pPr>
            <a:r>
              <a:rPr lang="nb-NO" dirty="0"/>
              <a:t>Kommunestyret er det øverste politiske styreorgan i kommunen.</a:t>
            </a:r>
            <a:br>
              <a:rPr lang="nb-NO" dirty="0"/>
            </a:br>
            <a:r>
              <a:rPr lang="nb-NO" dirty="0"/>
              <a:t>Kommunestyret har myndighet til å fatte vedtak i alle saker, men har i en rekke saker delegert beslutningsmyndigheten til underliggende organ. </a:t>
            </a:r>
            <a:r>
              <a:rPr lang="nb-NO" dirty="0" smtClean="0"/>
              <a:t/>
            </a:r>
            <a:br>
              <a:rPr lang="nb-NO" dirty="0" smtClean="0"/>
            </a:br>
            <a:endParaRPr lang="nb-NO" dirty="0" smtClean="0"/>
          </a:p>
          <a:p>
            <a:pPr marL="285750" indent="-285750">
              <a:buFont typeface="Wingdings" panose="05000000000000000000" pitchFamily="2" charset="2"/>
              <a:buChar char="q"/>
            </a:pPr>
            <a:r>
              <a:rPr lang="nb-NO" dirty="0" smtClean="0"/>
              <a:t>Øverste leder i Kommunestyret er ordfører.</a:t>
            </a:r>
            <a:br>
              <a:rPr lang="nb-NO" dirty="0" smtClean="0"/>
            </a:br>
            <a:endParaRPr lang="nb-NO" dirty="0" smtClean="0"/>
          </a:p>
          <a:p>
            <a:pPr marL="285750" indent="-285750">
              <a:buFont typeface="Wingdings" panose="05000000000000000000" pitchFamily="2" charset="2"/>
              <a:buChar char="q"/>
            </a:pPr>
            <a:r>
              <a:rPr lang="nb-NO" dirty="0" smtClean="0"/>
              <a:t>Det </a:t>
            </a:r>
            <a:r>
              <a:rPr lang="nb-NO" dirty="0"/>
              <a:t>er 17 representanter i Grane kommunestyre. Disse er fordelt på 2 politiske partier; Senterpartiet og Arbeiderpartiet.</a:t>
            </a:r>
          </a:p>
        </p:txBody>
      </p:sp>
    </p:spTree>
    <p:extLst>
      <p:ext uri="{BB962C8B-B14F-4D97-AF65-F5344CB8AC3E}">
        <p14:creationId xmlns:p14="http://schemas.microsoft.com/office/powerpoint/2010/main" val="4226871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750439"/>
            <a:ext cx="8825659" cy="1128811"/>
          </a:xfrm>
        </p:spPr>
        <p:txBody>
          <a:bodyPr/>
          <a:lstStyle/>
          <a:p>
            <a:r>
              <a:rPr lang="nb-NO" dirty="0" smtClean="0"/>
              <a:t>Kontrollutvalget</a:t>
            </a:r>
            <a:endParaRPr lang="nb-NO" dirty="0"/>
          </a:p>
        </p:txBody>
      </p:sp>
      <p:sp>
        <p:nvSpPr>
          <p:cNvPr id="3" name="Plassholder for tekst 2"/>
          <p:cNvSpPr>
            <a:spLocks noGrp="1"/>
          </p:cNvSpPr>
          <p:nvPr>
            <p:ph type="body" sz="half" idx="2"/>
          </p:nvPr>
        </p:nvSpPr>
        <p:spPr>
          <a:xfrm>
            <a:off x="1204486" y="1645920"/>
            <a:ext cx="10260198" cy="4805330"/>
          </a:xfrm>
        </p:spPr>
        <p:txBody>
          <a:bodyPr/>
          <a:lstStyle/>
          <a:p>
            <a:r>
              <a:rPr lang="nb-NO" b="1" dirty="0"/>
              <a:t>Kontrollutvalgets oppgaver:</a:t>
            </a:r>
            <a:endParaRPr lang="nb-NO" dirty="0"/>
          </a:p>
          <a:p>
            <a:pPr marL="285750" indent="-285750">
              <a:buFont typeface="Wingdings" panose="05000000000000000000" pitchFamily="2" charset="2"/>
              <a:buChar char="q"/>
            </a:pPr>
            <a:r>
              <a:rPr lang="nb-NO" dirty="0"/>
              <a:t>Føre det løpende tilsyn og kontroll med kommunens forvaltning på vegne av kommunestyret</a:t>
            </a:r>
            <a:r>
              <a:rPr lang="nb-NO" dirty="0" smtClean="0"/>
              <a:t>.</a:t>
            </a:r>
            <a:br>
              <a:rPr lang="nb-NO" dirty="0" smtClean="0"/>
            </a:br>
            <a:endParaRPr lang="nb-NO" dirty="0"/>
          </a:p>
          <a:p>
            <a:pPr marL="285750" indent="-285750">
              <a:buFont typeface="Wingdings" panose="05000000000000000000" pitchFamily="2" charset="2"/>
              <a:buChar char="q"/>
            </a:pPr>
            <a:r>
              <a:rPr lang="nb-NO" dirty="0"/>
              <a:t>Påse at kommunen har en forsvarlig revisjonsordning</a:t>
            </a:r>
            <a:r>
              <a:rPr lang="nb-NO" dirty="0" smtClean="0"/>
              <a:t>.</a:t>
            </a:r>
            <a:br>
              <a:rPr lang="nb-NO" dirty="0" smtClean="0"/>
            </a:br>
            <a:endParaRPr lang="nb-NO" dirty="0"/>
          </a:p>
          <a:p>
            <a:pPr marL="285750" indent="-285750">
              <a:buFont typeface="Wingdings" panose="05000000000000000000" pitchFamily="2" charset="2"/>
              <a:buChar char="q"/>
            </a:pPr>
            <a:r>
              <a:rPr lang="nb-NO" dirty="0"/>
              <a:t>Ikke overprøve politiske prioriteringer som er foretatt av kommunens folkevalgte organer</a:t>
            </a:r>
            <a:r>
              <a:rPr lang="nb-NO" dirty="0" smtClean="0"/>
              <a:t>.</a:t>
            </a:r>
            <a:br>
              <a:rPr lang="nb-NO" dirty="0" smtClean="0"/>
            </a:br>
            <a:endParaRPr lang="nb-NO" dirty="0"/>
          </a:p>
          <a:p>
            <a:pPr marL="285750" indent="-285750">
              <a:buFont typeface="Wingdings" panose="05000000000000000000" pitchFamily="2" charset="2"/>
              <a:buChar char="q"/>
            </a:pPr>
            <a:r>
              <a:rPr lang="nb-NO" dirty="0"/>
              <a:t>Det er viktig å presisere at kontrollutvalget ikke er klageorgan for enkeltsaker og ikke kan ta enkeltsaker opp til vurdering, men systemfeil, ressursforvaltning og forholdet til lov og forskrift er sentrale oppgaver.</a:t>
            </a:r>
          </a:p>
        </p:txBody>
      </p:sp>
    </p:spTree>
    <p:extLst>
      <p:ext uri="{BB962C8B-B14F-4D97-AF65-F5344CB8AC3E}">
        <p14:creationId xmlns:p14="http://schemas.microsoft.com/office/powerpoint/2010/main" val="2057059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750440"/>
            <a:ext cx="8825659" cy="1154034"/>
          </a:xfrm>
        </p:spPr>
        <p:txBody>
          <a:bodyPr/>
          <a:lstStyle/>
          <a:p>
            <a:r>
              <a:rPr lang="nb-NO" dirty="0" smtClean="0"/>
              <a:t>Formannskapet</a:t>
            </a:r>
            <a:endParaRPr lang="nb-NO" dirty="0"/>
          </a:p>
        </p:txBody>
      </p:sp>
      <p:sp>
        <p:nvSpPr>
          <p:cNvPr id="3" name="Plassholder for tekst 2"/>
          <p:cNvSpPr>
            <a:spLocks noGrp="1"/>
          </p:cNvSpPr>
          <p:nvPr>
            <p:ph type="body" sz="half" idx="2"/>
          </p:nvPr>
        </p:nvSpPr>
        <p:spPr>
          <a:xfrm>
            <a:off x="1154954" y="1570246"/>
            <a:ext cx="10057482" cy="5120640"/>
          </a:xfrm>
        </p:spPr>
        <p:txBody>
          <a:bodyPr/>
          <a:lstStyle/>
          <a:p>
            <a:pPr marL="285750" indent="-285750">
              <a:buFont typeface="Wingdings" panose="05000000000000000000" pitchFamily="2" charset="2"/>
              <a:buChar char="q"/>
            </a:pPr>
            <a:r>
              <a:rPr lang="nb-NO" dirty="0"/>
              <a:t>Formannskapet er nest øverste politiske organ i kommuner uten parlamentarisk styreform, og består av et utvalg av kommunestyrets representanter. Ifølge </a:t>
            </a:r>
            <a:r>
              <a:rPr lang="nb-NO" dirty="0" smtClean="0"/>
              <a:t>Kommuneloven </a:t>
            </a:r>
            <a:r>
              <a:rPr lang="nb-NO" dirty="0"/>
              <a:t>skal det minst være fem representanter, deriblant ordføreren og varaordføreren.  I Grane har formannskapet fem representanter</a:t>
            </a:r>
            <a:r>
              <a:rPr lang="nb-NO" dirty="0" smtClean="0"/>
              <a:t>.</a:t>
            </a:r>
            <a:br>
              <a:rPr lang="nb-NO" dirty="0" smtClean="0"/>
            </a:br>
            <a:endParaRPr lang="nb-NO" dirty="0"/>
          </a:p>
          <a:p>
            <a:pPr marL="285750" indent="-285750">
              <a:buFont typeface="Wingdings" panose="05000000000000000000" pitchFamily="2" charset="2"/>
              <a:buChar char="q"/>
            </a:pPr>
            <a:r>
              <a:rPr lang="nb-NO" dirty="0"/>
              <a:t>Formannskapet velges blant kommunestyrets representanter og vil i de fleste tilfeller være den reelle politiske beslutningsarenaen i kommunen. Formannskapet skal, i henhold til kommuneloven, som et minimum behandle forslag til økonomiplan, budsjett og skattevedtak, men kan - så fremt ikke annet er lovbestemt - tildeles myndighet i de fleste saker</a:t>
            </a:r>
            <a:r>
              <a:rPr lang="nb-NO" dirty="0" smtClean="0"/>
              <a:t>.</a:t>
            </a:r>
            <a:br>
              <a:rPr lang="nb-NO" dirty="0" smtClean="0"/>
            </a:br>
            <a:endParaRPr lang="nb-NO" dirty="0" smtClean="0"/>
          </a:p>
          <a:p>
            <a:pPr marL="285750" indent="-285750">
              <a:buFont typeface="Wingdings" panose="05000000000000000000" pitchFamily="2" charset="2"/>
              <a:buChar char="q"/>
            </a:pPr>
            <a:r>
              <a:rPr lang="nb-NO" dirty="0" smtClean="0"/>
              <a:t>Formannskapet er også </a:t>
            </a:r>
            <a:r>
              <a:rPr lang="nb-NO" dirty="0" err="1" smtClean="0"/>
              <a:t>Fondstyret</a:t>
            </a:r>
            <a:r>
              <a:rPr lang="nb-NO" dirty="0" smtClean="0"/>
              <a:t> og Valgstyret, samt Administrasjonsutvalget + 2 repr. fra </a:t>
            </a:r>
            <a:r>
              <a:rPr lang="nb-NO" dirty="0" err="1" smtClean="0"/>
              <a:t>arb.takersiden</a:t>
            </a:r>
            <a:r>
              <a:rPr lang="nb-NO" dirty="0" smtClean="0"/>
              <a:t>.</a:t>
            </a:r>
            <a:endParaRPr lang="nb-NO" dirty="0"/>
          </a:p>
        </p:txBody>
      </p:sp>
    </p:spTree>
    <p:extLst>
      <p:ext uri="{BB962C8B-B14F-4D97-AF65-F5344CB8AC3E}">
        <p14:creationId xmlns:p14="http://schemas.microsoft.com/office/powerpoint/2010/main" val="3318154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750440"/>
            <a:ext cx="8825659" cy="1803574"/>
          </a:xfrm>
        </p:spPr>
        <p:txBody>
          <a:bodyPr/>
          <a:lstStyle/>
          <a:p>
            <a:r>
              <a:rPr lang="nb-NO" dirty="0" smtClean="0"/>
              <a:t>Formannskapet overtar sakene fra Utvalg for næring og naturforvaltning</a:t>
            </a:r>
            <a:endParaRPr lang="nb-NO" dirty="0"/>
          </a:p>
        </p:txBody>
      </p:sp>
      <p:sp>
        <p:nvSpPr>
          <p:cNvPr id="3" name="Plassholder for tekst 2"/>
          <p:cNvSpPr>
            <a:spLocks noGrp="1"/>
          </p:cNvSpPr>
          <p:nvPr>
            <p:ph type="body" sz="half" idx="2"/>
          </p:nvPr>
        </p:nvSpPr>
        <p:spPr>
          <a:xfrm>
            <a:off x="1154954" y="2974109"/>
            <a:ext cx="10057482" cy="3306618"/>
          </a:xfrm>
        </p:spPr>
        <p:txBody>
          <a:bodyPr/>
          <a:lstStyle/>
          <a:p>
            <a:pPr marL="285750" indent="-285750">
              <a:buFont typeface="Wingdings" panose="05000000000000000000" pitchFamily="2" charset="2"/>
              <a:buChar char="q"/>
            </a:pPr>
            <a:r>
              <a:rPr lang="nb-NO" dirty="0" smtClean="0"/>
              <a:t>Formannskapet skal fra kommunestyreperioden 2023-2027 ha ansvar </a:t>
            </a:r>
            <a:r>
              <a:rPr lang="nb-NO" dirty="0"/>
              <a:t>for behandling og avgjørelser av saker innenfor områdene teknisk – friluft – miljø – planlegging – landbruk og annen næringsvirksomhet. </a:t>
            </a:r>
            <a:r>
              <a:rPr lang="nb-NO" dirty="0" smtClean="0"/>
              <a:t>I </a:t>
            </a:r>
            <a:r>
              <a:rPr lang="nb-NO" dirty="0"/>
              <a:t>Grane </a:t>
            </a:r>
            <a:r>
              <a:rPr lang="nb-NO" dirty="0" smtClean="0"/>
              <a:t>hadde NN-utvalget</a:t>
            </a:r>
            <a:r>
              <a:rPr lang="nb-NO" dirty="0"/>
              <a:t> også funksjon som det faste planutvalg og </a:t>
            </a:r>
            <a:r>
              <a:rPr lang="nb-NO" dirty="0" smtClean="0"/>
              <a:t>brannstyre, dette overføres også til Formannskapet.</a:t>
            </a:r>
            <a:endParaRPr lang="nb-NO" dirty="0"/>
          </a:p>
        </p:txBody>
      </p:sp>
    </p:spTree>
    <p:extLst>
      <p:ext uri="{BB962C8B-B14F-4D97-AF65-F5344CB8AC3E}">
        <p14:creationId xmlns:p14="http://schemas.microsoft.com/office/powerpoint/2010/main" val="236196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54954" y="1109892"/>
            <a:ext cx="8825659" cy="996381"/>
          </a:xfrm>
        </p:spPr>
        <p:txBody>
          <a:bodyPr/>
          <a:lstStyle/>
          <a:p>
            <a:r>
              <a:rPr lang="nb-NO" dirty="0" err="1" smtClean="0"/>
              <a:t>Levekårstvalget</a:t>
            </a:r>
            <a:endParaRPr lang="nb-NO" dirty="0"/>
          </a:p>
        </p:txBody>
      </p:sp>
      <p:sp>
        <p:nvSpPr>
          <p:cNvPr id="3" name="Plassholder for tekst 2"/>
          <p:cNvSpPr>
            <a:spLocks noGrp="1"/>
          </p:cNvSpPr>
          <p:nvPr>
            <p:ph type="body" sz="half" idx="2"/>
          </p:nvPr>
        </p:nvSpPr>
        <p:spPr>
          <a:xfrm>
            <a:off x="1154954" y="1936005"/>
            <a:ext cx="10057482" cy="4732649"/>
          </a:xfrm>
        </p:spPr>
        <p:txBody>
          <a:bodyPr/>
          <a:lstStyle/>
          <a:p>
            <a:pPr marL="285750" indent="-285750">
              <a:buFont typeface="Wingdings" panose="05000000000000000000" pitchFamily="2" charset="2"/>
              <a:buChar char="q"/>
            </a:pPr>
            <a:r>
              <a:rPr lang="nb-NO" dirty="0" smtClean="0"/>
              <a:t>Nytt utvalgt fra kommunestyreperioden 2023-2027 (Utvalg for oppvekst og kultur og Utvalg for helse og omsorg er slått sammen til dette utvalget)</a:t>
            </a:r>
          </a:p>
          <a:p>
            <a:pPr marL="285750" indent="-285750">
              <a:buFont typeface="Wingdings" panose="05000000000000000000" pitchFamily="2" charset="2"/>
              <a:buChar char="q"/>
            </a:pPr>
            <a:r>
              <a:rPr lang="nb-NO" dirty="0" smtClean="0"/>
              <a:t>Levekårsvalget </a:t>
            </a:r>
            <a:r>
              <a:rPr lang="nb-NO" dirty="0"/>
              <a:t>har ansvar for behandling og avgjørelse av saker innenfor områdene undervisning </a:t>
            </a:r>
            <a:r>
              <a:rPr lang="nb-NO" dirty="0" smtClean="0"/>
              <a:t>- </a:t>
            </a:r>
            <a:r>
              <a:rPr lang="nb-NO" dirty="0"/>
              <a:t>barnehage -</a:t>
            </a:r>
            <a:r>
              <a:rPr lang="nb-NO" dirty="0" smtClean="0"/>
              <a:t> kultur</a:t>
            </a:r>
            <a:r>
              <a:rPr lang="nb-NO" dirty="0"/>
              <a:t> </a:t>
            </a:r>
            <a:r>
              <a:rPr lang="nb-NO" dirty="0" smtClean="0"/>
              <a:t>- </a:t>
            </a:r>
            <a:r>
              <a:rPr lang="nb-NO" dirty="0"/>
              <a:t>helse </a:t>
            </a:r>
            <a:r>
              <a:rPr lang="nb-NO" dirty="0" smtClean="0"/>
              <a:t>- </a:t>
            </a:r>
            <a:r>
              <a:rPr lang="nb-NO" dirty="0"/>
              <a:t>omsorg. </a:t>
            </a:r>
            <a:endParaRPr lang="nb-NO" dirty="0" smtClean="0"/>
          </a:p>
          <a:p>
            <a:pPr marL="285750" indent="-285750">
              <a:buFont typeface="Wingdings" panose="05000000000000000000" pitchFamily="2" charset="2"/>
              <a:buChar char="q"/>
            </a:pPr>
            <a:r>
              <a:rPr lang="nb-NO" dirty="0" smtClean="0"/>
              <a:t>Levekårsutvalget </a:t>
            </a:r>
            <a:r>
              <a:rPr lang="nb-NO" dirty="0"/>
              <a:t>innstiller i de saker som krever behandling av kommunestyret.</a:t>
            </a:r>
          </a:p>
          <a:p>
            <a:pPr marL="285750" indent="-285750">
              <a:buFont typeface="Wingdings" panose="05000000000000000000" pitchFamily="2" charset="2"/>
              <a:buChar char="q"/>
            </a:pPr>
            <a:endParaRPr lang="nb-NO" dirty="0"/>
          </a:p>
        </p:txBody>
      </p:sp>
    </p:spTree>
    <p:extLst>
      <p:ext uri="{BB962C8B-B14F-4D97-AF65-F5344CB8AC3E}">
        <p14:creationId xmlns:p14="http://schemas.microsoft.com/office/powerpoint/2010/main" val="1530098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200</TotalTime>
  <Words>1086</Words>
  <Application>Microsoft Office PowerPoint</Application>
  <PresentationFormat>Widescreen</PresentationFormat>
  <Paragraphs>57</Paragraphs>
  <Slides>14</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14</vt:i4>
      </vt:variant>
    </vt:vector>
  </HeadingPairs>
  <TitlesOfParts>
    <vt:vector size="19" baseType="lpstr">
      <vt:lpstr>Arial</vt:lpstr>
      <vt:lpstr>Century Gothic</vt:lpstr>
      <vt:lpstr>Wingdings</vt:lpstr>
      <vt:lpstr>Wingdings 3</vt:lpstr>
      <vt:lpstr>Ion</vt:lpstr>
      <vt:lpstr>PowerPoint-presentasjon</vt:lpstr>
      <vt:lpstr>Politisk organisering</vt:lpstr>
      <vt:lpstr>Politisk organisering</vt:lpstr>
      <vt:lpstr>Politisk organisering i Grane</vt:lpstr>
      <vt:lpstr>Kommunestyret</vt:lpstr>
      <vt:lpstr>Kontrollutvalget</vt:lpstr>
      <vt:lpstr>Formannskapet</vt:lpstr>
      <vt:lpstr>Formannskapet overtar sakene fra Utvalg for næring og naturforvaltning</vt:lpstr>
      <vt:lpstr>Levekårstvalget</vt:lpstr>
      <vt:lpstr>Andre styrer, råd, utvalg</vt:lpstr>
      <vt:lpstr>Ordfører</vt:lpstr>
      <vt:lpstr>De folkevalgtes rolle</vt:lpstr>
      <vt:lpstr>De folkevalgtes rolle</vt:lpstr>
      <vt:lpstr>Politiske styringsdokument</vt:lpstr>
    </vt:vector>
  </TitlesOfParts>
  <Company>Hattfjelldal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Inger L. Fløtnes</dc:creator>
  <cp:lastModifiedBy>Inger L. Fløtnes</cp:lastModifiedBy>
  <cp:revision>42</cp:revision>
  <dcterms:created xsi:type="dcterms:W3CDTF">2023-04-13T10:42:10Z</dcterms:created>
  <dcterms:modified xsi:type="dcterms:W3CDTF">2023-10-02T07:38:41Z</dcterms:modified>
</cp:coreProperties>
</file>